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Lst>
  <p:sldSz cx="8229600" cy="146304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000000"/>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extBox 1"/>
          <p:cNvSpPr txBox="1"/>
          <p:nvPr/>
        </p:nvSpPr>
        <p:spPr>
          <a:xfrm>
            <a:off x="594360" y="914400"/>
            <a:ext cx="7040880" cy="18288000"/>
          </a:xfrm>
          <a:prstGeom prst="rect">
            <a:avLst/>
          </a:prstGeom>
          <a:noFill/>
        </p:spPr>
        <p:txBody>
          <a:bodyPr wrap="square" anchor="t">
            <a:spAutoFit/>
          </a:bodyPr>
          <a:lstStyle/>
          <a:p>
            <a:pPr>
              <a:spcAft>
                <a:spcPts val="2400"/>
              </a:spcAft>
              <a:defRPr sz="2800" b="1">
                <a:solidFill>
                  <a:srgbClr val="FAFAFA"/>
                </a:solidFill>
                <a:latin typeface="Inter"/>
              </a:defRPr>
            </a:pPr>
            <a:r>
              <a:t>The Sharpest Pictures of Jupiter’s Volcanic Moon Io in a Generation</a:t>
            </a:r>
          </a:p>
          <a:p>
            <a:pPr>
              <a:spcAft>
                <a:spcPts val="1800"/>
              </a:spcAft>
              <a:defRPr sz="2200" b="0">
                <a:solidFill>
                  <a:srgbClr val="C8C8C8"/>
                </a:solidFill>
                <a:latin typeface="Inter"/>
              </a:defRPr>
            </a:pPr>
            <a:r>
              <a:t>During its close flyby of Jupiter’s moon Io on December 30, 2023, NASA’s Juno spacecraft captured some of the most detailed imagery ever of Io’s volcanic surface. In this image, taken by the JunoCam instrument from about 930 miles (1,500 kilometers) above the moon, Io’s night side [left lobe] is illuminated by “Jupitershine,” which is sunlight reflected from the planet’s surface. The image shows evidence of an active plume, tall mountain peaks, and lava lakes. Juno has been exploring Jupiter and its large moons Io, Ganymede, and Europa since the spacecraft’s arrival at the planet in 2016. Originally designed to operate during eight Jupiter flybys in one of the solar system’s harshest radiation environments, JunoCam has continued to collect stunning images as Juno completed 57 orbits around the planet in early 2024. The visible-light color images from JunoCam are made available for processing by citizen scientists around the world. Juno’s other instruments include an infrared imager and navigational star camera.</a:t>
            </a:r>
          </a:p>
          <a:p>
            <a:pPr>
              <a:defRPr sz="4000" b="0">
                <a:solidFill>
                  <a:srgbClr val="FAFAFA"/>
                </a:solidFill>
                <a:latin typeface="Inter"/>
              </a:defRPr>
            </a:pPr>
            <a:r>
              <a:t> </a:t>
            </a:r>
          </a:p>
          <a:p>
            <a:pPr>
              <a:spcAft>
                <a:spcPts val="1800"/>
              </a:spcAft>
              <a:defRPr sz="1800" b="0">
                <a:solidFill>
                  <a:srgbClr val="A0A0A0"/>
                </a:solidFill>
                <a:latin typeface="Inter"/>
              </a:defRPr>
            </a:pPr>
            <a:r>
              <a:rPr b="1">
                <a:solidFill>
                  <a:srgbClr val="C8C8C8"/>
                </a:solidFill>
              </a:rPr>
              <a:t>Image and text credit: </a:t>
            </a:r>
            <a:r>
              <a:t>NASA/Jet Propulsion Laboratory–Caltech/Southwest Research Institute (SwRI)/Malin Space Science Systems (MSSS). Image processing: Emma Wälimäki © CC BY</a:t>
            </a:r>
          </a:p>
          <a:p>
            <a:pPr>
              <a:spcAft>
                <a:spcPts val="1800"/>
              </a:spcAft>
              <a:defRPr sz="1800" b="0">
                <a:solidFill>
                  <a:srgbClr val="A0A0A0"/>
                </a:solidFill>
                <a:latin typeface="Inter"/>
              </a:defRPr>
            </a:pPr>
            <a:r>
              <a:rPr b="1">
                <a:solidFill>
                  <a:srgbClr val="C8C8C8"/>
                </a:solidFill>
              </a:rPr>
              <a:t>Learn more about Jupiter’s Volcanic Moon Io: </a:t>
            </a:r>
            <a:r>
              <a:t>https://go.nasa.gov/4c9co9c</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