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NASA-NOAA Satellite Observes Large Solar Eruption</a:t>
            </a:r>
          </a:p>
          <a:p>
            <a:pPr>
              <a:spcAft>
                <a:spcPts val="1800"/>
              </a:spcAft>
              <a:defRPr sz="2200" b="0">
                <a:solidFill>
                  <a:srgbClr val="C8C8C8"/>
                </a:solidFill>
                <a:latin typeface="Inter"/>
              </a:defRPr>
            </a:pPr>
            <a:r>
              <a:t>The Solar Ultraviolet Imager (SUVI) instrument aboard the Geostationary Operational Environmental Satellites (GOES) West satellite observed a flurry of solar activity in mid-December 2023. This December 11 image from the SUVI 304A channel corresponds to plasma in the upper chromosphere of the Sun at a temperature of about 6,000 kelvins. GOES is a collaborative National Oceanic and Atmospheric Administration (NOAA) and NASA program providing continuous imagery and data on atmospheric conditions and solar activity (e.g., space weather). NOAA’s Space Weather Prediction Center uses GOES satellite data to produce space weather forecasts to predict the impact solar storms can have on Earth. Such solar eruptions can impact technology like satellites, spark auroras, and more. NASA builds and launches the GOES satellites, and NOAA operates them.</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NOAA/Cooperative Institute for Research in Environmental Sciences (CIRES)</a:t>
            </a:r>
          </a:p>
          <a:p>
            <a:pPr>
              <a:spcAft>
                <a:spcPts val="1800"/>
              </a:spcAft>
              <a:defRPr sz="1800" b="0">
                <a:solidFill>
                  <a:srgbClr val="A0A0A0"/>
                </a:solidFill>
                <a:latin typeface="Inter"/>
              </a:defRPr>
            </a:pPr>
            <a:r>
              <a:rPr b="1">
                <a:solidFill>
                  <a:srgbClr val="C8C8C8"/>
                </a:solidFill>
              </a:rPr>
              <a:t>Learn more about NOAA's GOES Satellites: </a:t>
            </a:r>
            <a:r>
              <a:t>https://www.nesdis.noaa.gov/our-satellites/currently-flying/goes-18-launch</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