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6" r:id="rId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9"/>
    <p:restoredTop sz="83086"/>
  </p:normalViewPr>
  <p:slideViewPr>
    <p:cSldViewPr snapToGrid="0" snapToObjects="1">
      <p:cViewPr varScale="1">
        <p:scale>
          <a:sx n="128" d="100"/>
          <a:sy n="128" d="100"/>
        </p:scale>
        <p:origin x="200" y="5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C39450-943A-584E-8D58-0C7081AA2631}" type="datetimeFigureOut">
              <a:rPr lang="en-US" smtClean="0"/>
              <a:t>3/4/19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66ABD8-4D7D-6642-9EE0-EE10148C6AD7}" type="slidenum">
              <a:rPr lang="en-US" smtClean="0"/>
              <a:t>‹#›</a:t>
            </a:fld>
            <a:endParaRPr lang="en-US"/>
          </a:p>
        </p:txBody>
      </p:sp>
    </p:spTree>
    <p:extLst>
      <p:ext uri="{BB962C8B-B14F-4D97-AF65-F5344CB8AC3E}">
        <p14:creationId xmlns:p14="http://schemas.microsoft.com/office/powerpoint/2010/main" val="2141432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SMD fleet</a:t>
            </a:r>
          </a:p>
          <a:p>
            <a:endParaRPr lang="en-US" dirty="0"/>
          </a:p>
          <a:p>
            <a:r>
              <a:rPr lang="en-US" dirty="0"/>
              <a:t>NASA Science missions circle the Earth, the Sun, the Moon, Mars, and many other destinations within our Solar System, including spacecraft that look out even further into our universe. The Science Fleet depicts the scope of NASA’s activity and how our missions have permeated throughout the solar system.</a:t>
            </a:r>
          </a:p>
          <a:p>
            <a:endParaRPr lang="en-US"/>
          </a:p>
        </p:txBody>
      </p:sp>
      <p:sp>
        <p:nvSpPr>
          <p:cNvPr id="4" name="Slide Number Placeholder 3"/>
          <p:cNvSpPr>
            <a:spLocks noGrp="1"/>
          </p:cNvSpPr>
          <p:nvPr>
            <p:ph type="sldNum" sz="quarter" idx="5"/>
          </p:nvPr>
        </p:nvSpPr>
        <p:spPr/>
        <p:txBody>
          <a:bodyPr/>
          <a:lstStyle/>
          <a:p>
            <a:fld id="{4766ABD8-4D7D-6642-9EE0-EE10148C6AD7}" type="slidenum">
              <a:rPr lang="en-US" smtClean="0"/>
              <a:t>1</a:t>
            </a:fld>
            <a:endParaRPr lang="en-US"/>
          </a:p>
        </p:txBody>
      </p:sp>
    </p:spTree>
    <p:extLst>
      <p:ext uri="{BB962C8B-B14F-4D97-AF65-F5344CB8AC3E}">
        <p14:creationId xmlns:p14="http://schemas.microsoft.com/office/powerpoint/2010/main" val="3423046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F665A-9400-9049-9843-F4EE04FB7C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77A48C-4C8E-F442-9625-4FFCD46023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D5F344-6B6C-2E42-A6DE-B494AB4B1D76}"/>
              </a:ext>
            </a:extLst>
          </p:cNvPr>
          <p:cNvSpPr>
            <a:spLocks noGrp="1"/>
          </p:cNvSpPr>
          <p:nvPr>
            <p:ph type="dt" sz="half" idx="10"/>
          </p:nvPr>
        </p:nvSpPr>
        <p:spPr/>
        <p:txBody>
          <a:bodyPr/>
          <a:lstStyle/>
          <a:p>
            <a:fld id="{7ADB2539-B949-B446-BB5A-156848D5B10F}" type="datetimeFigureOut">
              <a:rPr lang="en-US" smtClean="0"/>
              <a:t>3/4/19</a:t>
            </a:fld>
            <a:endParaRPr lang="en-US"/>
          </a:p>
        </p:txBody>
      </p:sp>
      <p:sp>
        <p:nvSpPr>
          <p:cNvPr id="5" name="Footer Placeholder 4">
            <a:extLst>
              <a:ext uri="{FF2B5EF4-FFF2-40B4-BE49-F238E27FC236}">
                <a16:creationId xmlns:a16="http://schemas.microsoft.com/office/drawing/2014/main" id="{2E8F3A2F-8B8D-1348-8064-EA68DDB815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E1A637-8E1D-9249-911B-29550B4E7D5B}"/>
              </a:ext>
            </a:extLst>
          </p:cNvPr>
          <p:cNvSpPr>
            <a:spLocks noGrp="1"/>
          </p:cNvSpPr>
          <p:nvPr>
            <p:ph type="sldNum" sz="quarter" idx="12"/>
          </p:nvPr>
        </p:nvSpPr>
        <p:spPr/>
        <p:txBody>
          <a:bodyPr/>
          <a:lstStyle/>
          <a:p>
            <a:fld id="{2FF13DAC-6A02-5142-B966-670F883F65AD}" type="slidenum">
              <a:rPr lang="en-US" smtClean="0"/>
              <a:t>‹#›</a:t>
            </a:fld>
            <a:endParaRPr lang="en-US"/>
          </a:p>
        </p:txBody>
      </p:sp>
    </p:spTree>
    <p:extLst>
      <p:ext uri="{BB962C8B-B14F-4D97-AF65-F5344CB8AC3E}">
        <p14:creationId xmlns:p14="http://schemas.microsoft.com/office/powerpoint/2010/main" val="1401652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30D16-1FCF-B24B-BDF9-4B18CBB070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B1682B-34F5-C84E-8BC7-0C9BCA857D9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CAF19E-1E95-AD4A-AD60-C68009461B61}"/>
              </a:ext>
            </a:extLst>
          </p:cNvPr>
          <p:cNvSpPr>
            <a:spLocks noGrp="1"/>
          </p:cNvSpPr>
          <p:nvPr>
            <p:ph type="dt" sz="half" idx="10"/>
          </p:nvPr>
        </p:nvSpPr>
        <p:spPr/>
        <p:txBody>
          <a:bodyPr/>
          <a:lstStyle/>
          <a:p>
            <a:fld id="{7ADB2539-B949-B446-BB5A-156848D5B10F}" type="datetimeFigureOut">
              <a:rPr lang="en-US" smtClean="0"/>
              <a:t>3/4/19</a:t>
            </a:fld>
            <a:endParaRPr lang="en-US"/>
          </a:p>
        </p:txBody>
      </p:sp>
      <p:sp>
        <p:nvSpPr>
          <p:cNvPr id="5" name="Footer Placeholder 4">
            <a:extLst>
              <a:ext uri="{FF2B5EF4-FFF2-40B4-BE49-F238E27FC236}">
                <a16:creationId xmlns:a16="http://schemas.microsoft.com/office/drawing/2014/main" id="{8121E05F-2410-A441-915C-06D3B3C90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127BB-B6AF-144D-99E9-01BEB01FF2F7}"/>
              </a:ext>
            </a:extLst>
          </p:cNvPr>
          <p:cNvSpPr>
            <a:spLocks noGrp="1"/>
          </p:cNvSpPr>
          <p:nvPr>
            <p:ph type="sldNum" sz="quarter" idx="12"/>
          </p:nvPr>
        </p:nvSpPr>
        <p:spPr/>
        <p:txBody>
          <a:bodyPr/>
          <a:lstStyle/>
          <a:p>
            <a:fld id="{2FF13DAC-6A02-5142-B966-670F883F65AD}" type="slidenum">
              <a:rPr lang="en-US" smtClean="0"/>
              <a:t>‹#›</a:t>
            </a:fld>
            <a:endParaRPr lang="en-US"/>
          </a:p>
        </p:txBody>
      </p:sp>
    </p:spTree>
    <p:extLst>
      <p:ext uri="{BB962C8B-B14F-4D97-AF65-F5344CB8AC3E}">
        <p14:creationId xmlns:p14="http://schemas.microsoft.com/office/powerpoint/2010/main" val="1610038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02CB4E-971C-124C-BB13-3126BFF20C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C8560A-DF9D-DE40-B207-098E084133C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23656A-A031-B342-B75E-BF87F4B3CFD6}"/>
              </a:ext>
            </a:extLst>
          </p:cNvPr>
          <p:cNvSpPr>
            <a:spLocks noGrp="1"/>
          </p:cNvSpPr>
          <p:nvPr>
            <p:ph type="dt" sz="half" idx="10"/>
          </p:nvPr>
        </p:nvSpPr>
        <p:spPr/>
        <p:txBody>
          <a:bodyPr/>
          <a:lstStyle/>
          <a:p>
            <a:fld id="{7ADB2539-B949-B446-BB5A-156848D5B10F}" type="datetimeFigureOut">
              <a:rPr lang="en-US" smtClean="0"/>
              <a:t>3/4/19</a:t>
            </a:fld>
            <a:endParaRPr lang="en-US"/>
          </a:p>
        </p:txBody>
      </p:sp>
      <p:sp>
        <p:nvSpPr>
          <p:cNvPr id="5" name="Footer Placeholder 4">
            <a:extLst>
              <a:ext uri="{FF2B5EF4-FFF2-40B4-BE49-F238E27FC236}">
                <a16:creationId xmlns:a16="http://schemas.microsoft.com/office/drawing/2014/main" id="{6DFA4494-A033-1944-9C4B-C94D04D37F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E9F062-6BC2-8449-9250-0BE243F91718}"/>
              </a:ext>
            </a:extLst>
          </p:cNvPr>
          <p:cNvSpPr>
            <a:spLocks noGrp="1"/>
          </p:cNvSpPr>
          <p:nvPr>
            <p:ph type="sldNum" sz="quarter" idx="12"/>
          </p:nvPr>
        </p:nvSpPr>
        <p:spPr/>
        <p:txBody>
          <a:bodyPr/>
          <a:lstStyle/>
          <a:p>
            <a:fld id="{2FF13DAC-6A02-5142-B966-670F883F65AD}" type="slidenum">
              <a:rPr lang="en-US" smtClean="0"/>
              <a:t>‹#›</a:t>
            </a:fld>
            <a:endParaRPr lang="en-US"/>
          </a:p>
        </p:txBody>
      </p:sp>
    </p:spTree>
    <p:extLst>
      <p:ext uri="{BB962C8B-B14F-4D97-AF65-F5344CB8AC3E}">
        <p14:creationId xmlns:p14="http://schemas.microsoft.com/office/powerpoint/2010/main" val="479446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A22DF-5B6F-1D48-9FBC-002C08A1AE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28579C-E68C-4B4B-AA20-0490E28B175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B9B6BB-463E-8244-A97F-27DC2427EC8D}"/>
              </a:ext>
            </a:extLst>
          </p:cNvPr>
          <p:cNvSpPr>
            <a:spLocks noGrp="1"/>
          </p:cNvSpPr>
          <p:nvPr>
            <p:ph type="dt" sz="half" idx="10"/>
          </p:nvPr>
        </p:nvSpPr>
        <p:spPr/>
        <p:txBody>
          <a:bodyPr/>
          <a:lstStyle/>
          <a:p>
            <a:fld id="{7ADB2539-B949-B446-BB5A-156848D5B10F}" type="datetimeFigureOut">
              <a:rPr lang="en-US" smtClean="0"/>
              <a:t>3/4/19</a:t>
            </a:fld>
            <a:endParaRPr lang="en-US"/>
          </a:p>
        </p:txBody>
      </p:sp>
      <p:sp>
        <p:nvSpPr>
          <p:cNvPr id="5" name="Footer Placeholder 4">
            <a:extLst>
              <a:ext uri="{FF2B5EF4-FFF2-40B4-BE49-F238E27FC236}">
                <a16:creationId xmlns:a16="http://schemas.microsoft.com/office/drawing/2014/main" id="{563F39B6-E39B-1B4B-BDB0-03159A758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9E9EA8-49AB-4E4F-9D5D-1DC96643E84C}"/>
              </a:ext>
            </a:extLst>
          </p:cNvPr>
          <p:cNvSpPr>
            <a:spLocks noGrp="1"/>
          </p:cNvSpPr>
          <p:nvPr>
            <p:ph type="sldNum" sz="quarter" idx="12"/>
          </p:nvPr>
        </p:nvSpPr>
        <p:spPr/>
        <p:txBody>
          <a:bodyPr/>
          <a:lstStyle/>
          <a:p>
            <a:fld id="{2FF13DAC-6A02-5142-B966-670F883F65AD}" type="slidenum">
              <a:rPr lang="en-US" smtClean="0"/>
              <a:t>‹#›</a:t>
            </a:fld>
            <a:endParaRPr lang="en-US"/>
          </a:p>
        </p:txBody>
      </p:sp>
    </p:spTree>
    <p:extLst>
      <p:ext uri="{BB962C8B-B14F-4D97-AF65-F5344CB8AC3E}">
        <p14:creationId xmlns:p14="http://schemas.microsoft.com/office/powerpoint/2010/main" val="1640475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4A332-B4CE-0B4A-9388-3B052EF47D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B25146-2984-2B4A-B057-A93B709491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D774842-DB3F-6844-804C-5AFB3426456D}"/>
              </a:ext>
            </a:extLst>
          </p:cNvPr>
          <p:cNvSpPr>
            <a:spLocks noGrp="1"/>
          </p:cNvSpPr>
          <p:nvPr>
            <p:ph type="dt" sz="half" idx="10"/>
          </p:nvPr>
        </p:nvSpPr>
        <p:spPr/>
        <p:txBody>
          <a:bodyPr/>
          <a:lstStyle/>
          <a:p>
            <a:fld id="{7ADB2539-B949-B446-BB5A-156848D5B10F}" type="datetimeFigureOut">
              <a:rPr lang="en-US" smtClean="0"/>
              <a:t>3/4/19</a:t>
            </a:fld>
            <a:endParaRPr lang="en-US"/>
          </a:p>
        </p:txBody>
      </p:sp>
      <p:sp>
        <p:nvSpPr>
          <p:cNvPr id="5" name="Footer Placeholder 4">
            <a:extLst>
              <a:ext uri="{FF2B5EF4-FFF2-40B4-BE49-F238E27FC236}">
                <a16:creationId xmlns:a16="http://schemas.microsoft.com/office/drawing/2014/main" id="{8327C289-FE11-4842-A7D1-C180B612C7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9CA63E-3160-8543-8536-34267BA83B57}"/>
              </a:ext>
            </a:extLst>
          </p:cNvPr>
          <p:cNvSpPr>
            <a:spLocks noGrp="1"/>
          </p:cNvSpPr>
          <p:nvPr>
            <p:ph type="sldNum" sz="quarter" idx="12"/>
          </p:nvPr>
        </p:nvSpPr>
        <p:spPr/>
        <p:txBody>
          <a:bodyPr/>
          <a:lstStyle/>
          <a:p>
            <a:fld id="{2FF13DAC-6A02-5142-B966-670F883F65AD}" type="slidenum">
              <a:rPr lang="en-US" smtClean="0"/>
              <a:t>‹#›</a:t>
            </a:fld>
            <a:endParaRPr lang="en-US"/>
          </a:p>
        </p:txBody>
      </p:sp>
    </p:spTree>
    <p:extLst>
      <p:ext uri="{BB962C8B-B14F-4D97-AF65-F5344CB8AC3E}">
        <p14:creationId xmlns:p14="http://schemas.microsoft.com/office/powerpoint/2010/main" val="571828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2F5EA-8903-1C43-9E51-F4298D3690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2DBF22-F258-2C4C-873F-FBCDE0F4BB7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F89350-BBEF-A644-BFFF-4703A52F239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57907E-5B7B-1941-8FF3-0C35642EAE17}"/>
              </a:ext>
            </a:extLst>
          </p:cNvPr>
          <p:cNvSpPr>
            <a:spLocks noGrp="1"/>
          </p:cNvSpPr>
          <p:nvPr>
            <p:ph type="dt" sz="half" idx="10"/>
          </p:nvPr>
        </p:nvSpPr>
        <p:spPr/>
        <p:txBody>
          <a:bodyPr/>
          <a:lstStyle/>
          <a:p>
            <a:fld id="{7ADB2539-B949-B446-BB5A-156848D5B10F}" type="datetimeFigureOut">
              <a:rPr lang="en-US" smtClean="0"/>
              <a:t>3/4/19</a:t>
            </a:fld>
            <a:endParaRPr lang="en-US"/>
          </a:p>
        </p:txBody>
      </p:sp>
      <p:sp>
        <p:nvSpPr>
          <p:cNvPr id="6" name="Footer Placeholder 5">
            <a:extLst>
              <a:ext uri="{FF2B5EF4-FFF2-40B4-BE49-F238E27FC236}">
                <a16:creationId xmlns:a16="http://schemas.microsoft.com/office/drawing/2014/main" id="{6D11A4F1-FB9E-6C4E-984C-02BA333794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84A530-8FA9-814D-8932-BE18600FF97D}"/>
              </a:ext>
            </a:extLst>
          </p:cNvPr>
          <p:cNvSpPr>
            <a:spLocks noGrp="1"/>
          </p:cNvSpPr>
          <p:nvPr>
            <p:ph type="sldNum" sz="quarter" idx="12"/>
          </p:nvPr>
        </p:nvSpPr>
        <p:spPr/>
        <p:txBody>
          <a:bodyPr/>
          <a:lstStyle/>
          <a:p>
            <a:fld id="{2FF13DAC-6A02-5142-B966-670F883F65AD}" type="slidenum">
              <a:rPr lang="en-US" smtClean="0"/>
              <a:t>‹#›</a:t>
            </a:fld>
            <a:endParaRPr lang="en-US"/>
          </a:p>
        </p:txBody>
      </p:sp>
    </p:spTree>
    <p:extLst>
      <p:ext uri="{BB962C8B-B14F-4D97-AF65-F5344CB8AC3E}">
        <p14:creationId xmlns:p14="http://schemas.microsoft.com/office/powerpoint/2010/main" val="230759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0B665-97FE-1C43-8CBF-528350E6BA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9FB34F-8154-8947-A671-83E8F880E5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8B5435C-BD09-E04D-8EE2-B6F28683FD6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C02ED2-3AD2-8F45-8747-B8F9E90917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EC3F3E5-5EB0-8341-840A-59F08BE9ED5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71DC97-C8B8-E94B-A1E8-0CD001FB3FDF}"/>
              </a:ext>
            </a:extLst>
          </p:cNvPr>
          <p:cNvSpPr>
            <a:spLocks noGrp="1"/>
          </p:cNvSpPr>
          <p:nvPr>
            <p:ph type="dt" sz="half" idx="10"/>
          </p:nvPr>
        </p:nvSpPr>
        <p:spPr/>
        <p:txBody>
          <a:bodyPr/>
          <a:lstStyle/>
          <a:p>
            <a:fld id="{7ADB2539-B949-B446-BB5A-156848D5B10F}" type="datetimeFigureOut">
              <a:rPr lang="en-US" smtClean="0"/>
              <a:t>3/4/19</a:t>
            </a:fld>
            <a:endParaRPr lang="en-US"/>
          </a:p>
        </p:txBody>
      </p:sp>
      <p:sp>
        <p:nvSpPr>
          <p:cNvPr id="8" name="Footer Placeholder 7">
            <a:extLst>
              <a:ext uri="{FF2B5EF4-FFF2-40B4-BE49-F238E27FC236}">
                <a16:creationId xmlns:a16="http://schemas.microsoft.com/office/drawing/2014/main" id="{64BA3B36-3AA7-E542-BF20-60F658201F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DA60B6-C108-3D48-9B56-DE3A5E7DFCDB}"/>
              </a:ext>
            </a:extLst>
          </p:cNvPr>
          <p:cNvSpPr>
            <a:spLocks noGrp="1"/>
          </p:cNvSpPr>
          <p:nvPr>
            <p:ph type="sldNum" sz="quarter" idx="12"/>
          </p:nvPr>
        </p:nvSpPr>
        <p:spPr/>
        <p:txBody>
          <a:bodyPr/>
          <a:lstStyle/>
          <a:p>
            <a:fld id="{2FF13DAC-6A02-5142-B966-670F883F65AD}" type="slidenum">
              <a:rPr lang="en-US" smtClean="0"/>
              <a:t>‹#›</a:t>
            </a:fld>
            <a:endParaRPr lang="en-US"/>
          </a:p>
        </p:txBody>
      </p:sp>
    </p:spTree>
    <p:extLst>
      <p:ext uri="{BB962C8B-B14F-4D97-AF65-F5344CB8AC3E}">
        <p14:creationId xmlns:p14="http://schemas.microsoft.com/office/powerpoint/2010/main" val="2797219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F26B3-9A7F-2544-A29C-ACF130F2AB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DD5D4C-78B1-6E46-854B-424A3095602E}"/>
              </a:ext>
            </a:extLst>
          </p:cNvPr>
          <p:cNvSpPr>
            <a:spLocks noGrp="1"/>
          </p:cNvSpPr>
          <p:nvPr>
            <p:ph type="dt" sz="half" idx="10"/>
          </p:nvPr>
        </p:nvSpPr>
        <p:spPr/>
        <p:txBody>
          <a:bodyPr/>
          <a:lstStyle/>
          <a:p>
            <a:fld id="{7ADB2539-B949-B446-BB5A-156848D5B10F}" type="datetimeFigureOut">
              <a:rPr lang="en-US" smtClean="0"/>
              <a:t>3/4/19</a:t>
            </a:fld>
            <a:endParaRPr lang="en-US"/>
          </a:p>
        </p:txBody>
      </p:sp>
      <p:sp>
        <p:nvSpPr>
          <p:cNvPr id="4" name="Footer Placeholder 3">
            <a:extLst>
              <a:ext uri="{FF2B5EF4-FFF2-40B4-BE49-F238E27FC236}">
                <a16:creationId xmlns:a16="http://schemas.microsoft.com/office/drawing/2014/main" id="{F5E4AE88-D915-064C-A122-F64AB76ABF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B9F646-ED87-E848-9682-039FEB109284}"/>
              </a:ext>
            </a:extLst>
          </p:cNvPr>
          <p:cNvSpPr>
            <a:spLocks noGrp="1"/>
          </p:cNvSpPr>
          <p:nvPr>
            <p:ph type="sldNum" sz="quarter" idx="12"/>
          </p:nvPr>
        </p:nvSpPr>
        <p:spPr/>
        <p:txBody>
          <a:bodyPr/>
          <a:lstStyle/>
          <a:p>
            <a:fld id="{2FF13DAC-6A02-5142-B966-670F883F65AD}" type="slidenum">
              <a:rPr lang="en-US" smtClean="0"/>
              <a:t>‹#›</a:t>
            </a:fld>
            <a:endParaRPr lang="en-US"/>
          </a:p>
        </p:txBody>
      </p:sp>
    </p:spTree>
    <p:extLst>
      <p:ext uri="{BB962C8B-B14F-4D97-AF65-F5344CB8AC3E}">
        <p14:creationId xmlns:p14="http://schemas.microsoft.com/office/powerpoint/2010/main" val="4281043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0F03EA-6FB5-284A-AB77-592EFD1968FB}"/>
              </a:ext>
            </a:extLst>
          </p:cNvPr>
          <p:cNvSpPr>
            <a:spLocks noGrp="1"/>
          </p:cNvSpPr>
          <p:nvPr>
            <p:ph type="dt" sz="half" idx="10"/>
          </p:nvPr>
        </p:nvSpPr>
        <p:spPr/>
        <p:txBody>
          <a:bodyPr/>
          <a:lstStyle/>
          <a:p>
            <a:fld id="{7ADB2539-B949-B446-BB5A-156848D5B10F}" type="datetimeFigureOut">
              <a:rPr lang="en-US" smtClean="0"/>
              <a:t>3/4/19</a:t>
            </a:fld>
            <a:endParaRPr lang="en-US"/>
          </a:p>
        </p:txBody>
      </p:sp>
      <p:sp>
        <p:nvSpPr>
          <p:cNvPr id="3" name="Footer Placeholder 2">
            <a:extLst>
              <a:ext uri="{FF2B5EF4-FFF2-40B4-BE49-F238E27FC236}">
                <a16:creationId xmlns:a16="http://schemas.microsoft.com/office/drawing/2014/main" id="{C1DFE17F-5559-944F-A0D0-4AD32A2504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01897A-BE61-7A4D-92E0-D2477A3223E8}"/>
              </a:ext>
            </a:extLst>
          </p:cNvPr>
          <p:cNvSpPr>
            <a:spLocks noGrp="1"/>
          </p:cNvSpPr>
          <p:nvPr>
            <p:ph type="sldNum" sz="quarter" idx="12"/>
          </p:nvPr>
        </p:nvSpPr>
        <p:spPr/>
        <p:txBody>
          <a:bodyPr/>
          <a:lstStyle/>
          <a:p>
            <a:fld id="{2FF13DAC-6A02-5142-B966-670F883F65AD}" type="slidenum">
              <a:rPr lang="en-US" smtClean="0"/>
              <a:t>‹#›</a:t>
            </a:fld>
            <a:endParaRPr lang="en-US"/>
          </a:p>
        </p:txBody>
      </p:sp>
    </p:spTree>
    <p:extLst>
      <p:ext uri="{BB962C8B-B14F-4D97-AF65-F5344CB8AC3E}">
        <p14:creationId xmlns:p14="http://schemas.microsoft.com/office/powerpoint/2010/main" val="1601711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F6E81-9D3A-2C42-9C33-DA1C11CF72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F6F46B-A16A-B245-AEBB-9BB70E2365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74D66D-94FB-7449-8BF8-4A2E34E518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D7BFC9E-84AC-ED47-8FAB-20E6332F8A73}"/>
              </a:ext>
            </a:extLst>
          </p:cNvPr>
          <p:cNvSpPr>
            <a:spLocks noGrp="1"/>
          </p:cNvSpPr>
          <p:nvPr>
            <p:ph type="dt" sz="half" idx="10"/>
          </p:nvPr>
        </p:nvSpPr>
        <p:spPr/>
        <p:txBody>
          <a:bodyPr/>
          <a:lstStyle/>
          <a:p>
            <a:fld id="{7ADB2539-B949-B446-BB5A-156848D5B10F}" type="datetimeFigureOut">
              <a:rPr lang="en-US" smtClean="0"/>
              <a:t>3/4/19</a:t>
            </a:fld>
            <a:endParaRPr lang="en-US"/>
          </a:p>
        </p:txBody>
      </p:sp>
      <p:sp>
        <p:nvSpPr>
          <p:cNvPr id="6" name="Footer Placeholder 5">
            <a:extLst>
              <a:ext uri="{FF2B5EF4-FFF2-40B4-BE49-F238E27FC236}">
                <a16:creationId xmlns:a16="http://schemas.microsoft.com/office/drawing/2014/main" id="{9B15708D-8287-554D-AB31-3059EF25D5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74EF4B-F22B-E74F-95EB-2041A8655BCE}"/>
              </a:ext>
            </a:extLst>
          </p:cNvPr>
          <p:cNvSpPr>
            <a:spLocks noGrp="1"/>
          </p:cNvSpPr>
          <p:nvPr>
            <p:ph type="sldNum" sz="quarter" idx="12"/>
          </p:nvPr>
        </p:nvSpPr>
        <p:spPr/>
        <p:txBody>
          <a:bodyPr/>
          <a:lstStyle/>
          <a:p>
            <a:fld id="{2FF13DAC-6A02-5142-B966-670F883F65AD}" type="slidenum">
              <a:rPr lang="en-US" smtClean="0"/>
              <a:t>‹#›</a:t>
            </a:fld>
            <a:endParaRPr lang="en-US"/>
          </a:p>
        </p:txBody>
      </p:sp>
    </p:spTree>
    <p:extLst>
      <p:ext uri="{BB962C8B-B14F-4D97-AF65-F5344CB8AC3E}">
        <p14:creationId xmlns:p14="http://schemas.microsoft.com/office/powerpoint/2010/main" val="3041689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64601-8D3F-9B46-BDCD-FD6A27D4AE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B01F38-5FA9-4348-80A4-084110BDC5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F72ACF-508D-7040-9792-1914CCBD9E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53FDA6E-5040-524C-A54A-BD21E8201D59}"/>
              </a:ext>
            </a:extLst>
          </p:cNvPr>
          <p:cNvSpPr>
            <a:spLocks noGrp="1"/>
          </p:cNvSpPr>
          <p:nvPr>
            <p:ph type="dt" sz="half" idx="10"/>
          </p:nvPr>
        </p:nvSpPr>
        <p:spPr/>
        <p:txBody>
          <a:bodyPr/>
          <a:lstStyle/>
          <a:p>
            <a:fld id="{7ADB2539-B949-B446-BB5A-156848D5B10F}" type="datetimeFigureOut">
              <a:rPr lang="en-US" smtClean="0"/>
              <a:t>3/4/19</a:t>
            </a:fld>
            <a:endParaRPr lang="en-US"/>
          </a:p>
        </p:txBody>
      </p:sp>
      <p:sp>
        <p:nvSpPr>
          <p:cNvPr id="6" name="Footer Placeholder 5">
            <a:extLst>
              <a:ext uri="{FF2B5EF4-FFF2-40B4-BE49-F238E27FC236}">
                <a16:creationId xmlns:a16="http://schemas.microsoft.com/office/drawing/2014/main" id="{DE5C07C2-F2AC-DF42-AE06-519AC7CD8D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B5FACE-5F5D-6644-8797-79489C8D9C1D}"/>
              </a:ext>
            </a:extLst>
          </p:cNvPr>
          <p:cNvSpPr>
            <a:spLocks noGrp="1"/>
          </p:cNvSpPr>
          <p:nvPr>
            <p:ph type="sldNum" sz="quarter" idx="12"/>
          </p:nvPr>
        </p:nvSpPr>
        <p:spPr/>
        <p:txBody>
          <a:bodyPr/>
          <a:lstStyle/>
          <a:p>
            <a:fld id="{2FF13DAC-6A02-5142-B966-670F883F65AD}" type="slidenum">
              <a:rPr lang="en-US" smtClean="0"/>
              <a:t>‹#›</a:t>
            </a:fld>
            <a:endParaRPr lang="en-US"/>
          </a:p>
        </p:txBody>
      </p:sp>
    </p:spTree>
    <p:extLst>
      <p:ext uri="{BB962C8B-B14F-4D97-AF65-F5344CB8AC3E}">
        <p14:creationId xmlns:p14="http://schemas.microsoft.com/office/powerpoint/2010/main" val="3026865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F2E6FA-3B49-2F4E-989C-59A4F7E1FE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25D01D-47E0-4343-98E2-3290B4E30E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0592B4-20CE-B14D-8116-9423EB44EB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DB2539-B949-B446-BB5A-156848D5B10F}" type="datetimeFigureOut">
              <a:rPr lang="en-US" smtClean="0"/>
              <a:t>3/4/19</a:t>
            </a:fld>
            <a:endParaRPr lang="en-US"/>
          </a:p>
        </p:txBody>
      </p:sp>
      <p:sp>
        <p:nvSpPr>
          <p:cNvPr id="5" name="Footer Placeholder 4">
            <a:extLst>
              <a:ext uri="{FF2B5EF4-FFF2-40B4-BE49-F238E27FC236}">
                <a16:creationId xmlns:a16="http://schemas.microsoft.com/office/drawing/2014/main" id="{BC56AF7B-B207-2748-A15E-4A8238A4C4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D2DF05B-3C0F-7549-9FAF-5159C75B56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F13DAC-6A02-5142-B966-670F883F65AD}" type="slidenum">
              <a:rPr lang="en-US" smtClean="0"/>
              <a:t>‹#›</a:t>
            </a:fld>
            <a:endParaRPr lang="en-US"/>
          </a:p>
        </p:txBody>
      </p:sp>
    </p:spTree>
    <p:extLst>
      <p:ext uri="{BB962C8B-B14F-4D97-AF65-F5344CB8AC3E}">
        <p14:creationId xmlns:p14="http://schemas.microsoft.com/office/powerpoint/2010/main" val="1500830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E2DA-8586-E746-B220-1BDB6110D77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FC287E-A249-FD48-9B91-98E5741FA280}"/>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5705EF98-CD14-564C-8E96-3EF865228FA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123048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58</Words>
  <Application>Microsoft Macintosh PowerPoint</Application>
  <PresentationFormat>Widescreen</PresentationFormat>
  <Paragraphs>4</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Moran</dc:creator>
  <cp:lastModifiedBy>Amy Moran</cp:lastModifiedBy>
  <cp:revision>1</cp:revision>
  <dcterms:created xsi:type="dcterms:W3CDTF">2019-03-04T19:23:49Z</dcterms:created>
  <dcterms:modified xsi:type="dcterms:W3CDTF">2019-03-04T19:28:18Z</dcterms:modified>
</cp:coreProperties>
</file>