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" name="Shape 12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Coma Cluster of Galaxies</a:t>
            </a:r>
          </a:p>
          <a:p>
            <a:pPr/>
          </a:p>
          <a:p>
            <a:pPr/>
            <a:r>
              <a:t>NASA's Hubble Space Telescope captures the magnificent starry population of the Coma Cluster of galaxies, one of the densest known galaxy collections in the universe. The view covers a large portion near the center of the cluster, spanning several million light-years across, but the entire cluster stretches for more than 20 million light-years.</a:t>
            </a:r>
          </a:p>
          <a:p>
            <a:pPr/>
          </a:p>
          <a:p>
            <a:pPr/>
            <a:r>
              <a:t>The image includes a variety of galaxy shapes and sizes from rounded ellipticals to pancake-like spirals. An in-between type, called lenticulars, are roughly elliptical, but show some disky features of sprials.</a:t>
            </a:r>
          </a:p>
          <a:p>
            <a:pPr/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13169900" y="952500"/>
            <a:ext cx="95250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1651000" y="66929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1689100" y="1778000"/>
            <a:ext cx="21005800" cy="101727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15760700" y="68707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15760700" y="952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idx="15"/>
          </p:nvPr>
        </p:nvSpPr>
        <p:spPr>
          <a:xfrm>
            <a:off x="1206500" y="9525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coma_cluster_region-hst-3086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31533" y="0"/>
            <a:ext cx="19320934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