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Pillar in the Carina Nebula</a:t>
            </a:r>
          </a:p>
          <a:p>
            <a:pPr/>
          </a:p>
          <a:p>
            <a:pPr/>
            <a:r>
              <a:t>The NASA Hubble Space Telescope captured this luminous pillar within a tempestuous stellar nursery 7,500 light-years away. Nestled inside this dense structure are fledgling stars. Most of the stars cannot be seen in this image because they are hidden by a wall of gas and dust. One particular star provides evidence of its existence via thin puffs of material traveling to the left and right of a dark notch in the center of the pillar. The matter is part of a stellar jet moving at speeds of up to 850,000 miles an hour and stretching about 10 light-years.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arina_pillar_jet_ff-hst-3085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4650" y="0"/>
            <a:ext cx="134747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