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</p:sldIdLst>
  <p:sldSz cx="16256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6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6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6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929292"/>
              </a:solidFill>
              <a:prstDash val="solid"/>
              <a:miter lim="400000"/>
            </a:ln>
          </a:top>
          <a:bottom>
            <a:ln w="3175" cap="flat">
              <a:solidFill>
                <a:srgbClr val="929292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AAAAAA"/>
              </a:solidFill>
              <a:prstDash val="solid"/>
              <a:miter lim="400000"/>
            </a:ln>
          </a:left>
          <a:right>
            <a:ln w="3175" cap="flat">
              <a:solidFill>
                <a:srgbClr val="AAAAAA"/>
              </a:solidFill>
              <a:prstDash val="solid"/>
              <a:miter lim="400000"/>
            </a:ln>
          </a:right>
          <a:top>
            <a:ln w="3175" cap="flat">
              <a:solidFill>
                <a:srgbClr val="AAAAAA"/>
              </a:solidFill>
              <a:prstDash val="solid"/>
              <a:miter lim="400000"/>
            </a:ln>
          </a:top>
          <a:bottom>
            <a:ln w="3175" cap="flat">
              <a:solidFill>
                <a:srgbClr val="AAAAAA"/>
              </a:solidFill>
              <a:prstDash val="solid"/>
              <a:miter lim="400000"/>
            </a:ln>
          </a:bottom>
          <a:insideH>
            <a:ln w="3175" cap="flat">
              <a:solidFill>
                <a:srgbClr val="AAAAAA"/>
              </a:solidFill>
              <a:prstDash val="solid"/>
              <a:miter lim="400000"/>
            </a:ln>
          </a:insideH>
          <a:insideV>
            <a:ln w="3175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09090"/>
              </a:solidFill>
              <a:prstDash val="solid"/>
              <a:miter lim="400000"/>
            </a:ln>
          </a:left>
          <a:right>
            <a:ln w="3175" cap="flat">
              <a:solidFill>
                <a:srgbClr val="909090"/>
              </a:solidFill>
              <a:prstDash val="solid"/>
              <a:miter lim="400000"/>
            </a:ln>
          </a:right>
          <a:top>
            <a:ln w="3175" cap="flat">
              <a:solidFill>
                <a:srgbClr val="909090"/>
              </a:solidFill>
              <a:prstDash val="solid"/>
              <a:miter lim="400000"/>
            </a:ln>
          </a:top>
          <a:bottom>
            <a:ln w="3175" cap="flat">
              <a:solidFill>
                <a:srgbClr val="909090"/>
              </a:solidFill>
              <a:prstDash val="solid"/>
              <a:miter lim="400000"/>
            </a:ln>
          </a:bottom>
          <a:insideH>
            <a:ln w="3175" cap="flat">
              <a:solidFill>
                <a:srgbClr val="909090"/>
              </a:solidFill>
              <a:prstDash val="solid"/>
              <a:miter lim="400000"/>
            </a:ln>
          </a:insideH>
          <a:insideV>
            <a:ln w="3175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" name="Shape 1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Star Cluster Westerlund 2</a:t>
            </a:r>
          </a:p>
          <a:p>
            <a:pPr/>
          </a:p>
          <a:p>
            <a:pPr/>
            <a:r>
              <a:t>The brilliant tapestry of young stars flaring to life resembles a glittering fireworks display at the heart of Nebula Gum 29. The giant cluster of about 3,000 stars is only about 2 million years old and contains some of our galaxy's hottest, brightest, and most massive stars. Some of its heftiest stars unleash torrents of ultraviolet light and hurricane-force winds of charged particles that etch at the enveloping hydrogen gas cloud. The nebula has been sculpted into a fantasy landscape of pillars, ridges, and valleys.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185333" y="1532466"/>
            <a:ext cx="13885334" cy="3098801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185333" y="4715933"/>
            <a:ext cx="13885334" cy="105833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228600" algn="ctr">
              <a:spcBef>
                <a:spcPts val="0"/>
              </a:spcBef>
              <a:buSzTx/>
              <a:buNone/>
              <a:defRPr sz="2800"/>
            </a:lvl2pPr>
            <a:lvl3pPr marL="0" indent="457200" algn="ctr">
              <a:spcBef>
                <a:spcPts val="0"/>
              </a:spcBef>
              <a:buSzTx/>
              <a:buNone/>
              <a:defRPr sz="2800"/>
            </a:lvl3pPr>
            <a:lvl4pPr marL="0" indent="685800" algn="ctr">
              <a:spcBef>
                <a:spcPts val="0"/>
              </a:spcBef>
              <a:buSzTx/>
              <a:buNone/>
              <a:defRPr sz="2800"/>
            </a:lvl4pPr>
            <a:lvl5pPr marL="0" indent="914400" algn="ctr">
              <a:spcBef>
                <a:spcPts val="0"/>
              </a:spcBef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591733" y="5969000"/>
            <a:ext cx="13081001" cy="4572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591733" y="4028016"/>
            <a:ext cx="13081001" cy="5969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-1" y="-1"/>
            <a:ext cx="16256002" cy="91440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2083979" y="448733"/>
            <a:ext cx="12090401" cy="58250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423333" y="6299200"/>
            <a:ext cx="15409334" cy="133773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423333" y="7679266"/>
            <a:ext cx="15409334" cy="105833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228600" algn="ctr">
              <a:spcBef>
                <a:spcPts val="0"/>
              </a:spcBef>
              <a:buSzTx/>
              <a:buNone/>
              <a:defRPr sz="2800"/>
            </a:lvl2pPr>
            <a:lvl3pPr marL="0" indent="457200" algn="ctr">
              <a:spcBef>
                <a:spcPts val="0"/>
              </a:spcBef>
              <a:buSzTx/>
              <a:buNone/>
              <a:defRPr sz="2800"/>
            </a:lvl3pPr>
            <a:lvl4pPr marL="0" indent="685800" algn="ctr">
              <a:spcBef>
                <a:spcPts val="0"/>
              </a:spcBef>
              <a:buSzTx/>
              <a:buNone/>
              <a:defRPr sz="2800"/>
            </a:lvl4pPr>
            <a:lvl5pPr marL="0" indent="914400" algn="ctr">
              <a:spcBef>
                <a:spcPts val="0"/>
              </a:spcBef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185333" y="3022599"/>
            <a:ext cx="13885334" cy="3098802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8779933" y="634999"/>
            <a:ext cx="6350001" cy="76454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1100666" y="634999"/>
            <a:ext cx="6815668" cy="3699935"/>
          </a:xfrm>
          <a:prstGeom prst="rect">
            <a:avLst/>
          </a:prstGeom>
        </p:spPr>
        <p:txBody>
          <a:bodyPr anchor="b"/>
          <a:lstStyle>
            <a:lvl1pPr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1100666" y="4461933"/>
            <a:ext cx="6815668" cy="381846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228600" algn="ctr">
              <a:spcBef>
                <a:spcPts val="0"/>
              </a:spcBef>
              <a:buSzTx/>
              <a:buNone/>
              <a:defRPr sz="2800"/>
            </a:lvl2pPr>
            <a:lvl3pPr marL="0" indent="457200" algn="ctr">
              <a:spcBef>
                <a:spcPts val="0"/>
              </a:spcBef>
              <a:buSzTx/>
              <a:buNone/>
              <a:defRPr sz="2800"/>
            </a:lvl3pPr>
            <a:lvl4pPr marL="0" indent="685800" algn="ctr">
              <a:spcBef>
                <a:spcPts val="0"/>
              </a:spcBef>
              <a:buSzTx/>
              <a:buNone/>
              <a:defRPr sz="2800"/>
            </a:lvl4pPr>
            <a:lvl5pPr marL="0" indent="914400" algn="ctr">
              <a:spcBef>
                <a:spcPts val="0"/>
              </a:spcBef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8779933" y="2099733"/>
            <a:ext cx="6350001" cy="6197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1126066" y="2099733"/>
            <a:ext cx="6815668" cy="6197601"/>
          </a:xfrm>
          <a:prstGeom prst="rect">
            <a:avLst/>
          </a:prstGeom>
        </p:spPr>
        <p:txBody>
          <a:bodyPr/>
          <a:lstStyle>
            <a:lvl1pPr marL="372533" indent="-372533">
              <a:spcBef>
                <a:spcPts val="3000"/>
              </a:spcBef>
              <a:defRPr sz="3000"/>
            </a:lvl1pPr>
            <a:lvl2pPr marL="931333" indent="-372533">
              <a:spcBef>
                <a:spcPts val="3000"/>
              </a:spcBef>
              <a:defRPr sz="3000"/>
            </a:lvl2pPr>
            <a:lvl3pPr marL="1490133" indent="-372533">
              <a:spcBef>
                <a:spcPts val="3000"/>
              </a:spcBef>
              <a:defRPr sz="3000"/>
            </a:lvl3pPr>
            <a:lvl4pPr marL="2048933" indent="-372533">
              <a:spcBef>
                <a:spcPts val="3000"/>
              </a:spcBef>
              <a:defRPr sz="3000"/>
            </a:lvl4pPr>
            <a:lvl5pPr marL="2607733" indent="-372533">
              <a:spcBef>
                <a:spcPts val="3000"/>
              </a:spcBef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1126066" y="1185333"/>
            <a:ext cx="14003868" cy="678180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0507133" y="4580466"/>
            <a:ext cx="4936068" cy="36999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0507133" y="634999"/>
            <a:ext cx="4936068" cy="36999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idx="15"/>
          </p:nvPr>
        </p:nvSpPr>
        <p:spPr>
          <a:xfrm>
            <a:off x="804333" y="634999"/>
            <a:ext cx="9448801" cy="76454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126066" y="237066"/>
            <a:ext cx="14003868" cy="15240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3866" tIns="33866" rIns="33866" bIns="33866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126066" y="2099733"/>
            <a:ext cx="14003868" cy="6197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3866" tIns="33866" rIns="33866" bIns="33866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7970570" y="8720666"/>
            <a:ext cx="306393" cy="309035"/>
          </a:xfrm>
          <a:prstGeom prst="rect">
            <a:avLst/>
          </a:prstGeom>
          <a:ln w="3175">
            <a:miter lim="400000"/>
          </a:ln>
        </p:spPr>
        <p:txBody>
          <a:bodyPr wrap="none" lIns="33866" tIns="33866" rIns="33866" bIns="33866">
            <a:spAutoFit/>
          </a:bodyPr>
          <a:lstStyle>
            <a:lvl1pPr>
              <a:defRPr sz="16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050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68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320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95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590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22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4860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49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westerlund2-hst-3085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6355" y="0"/>
            <a:ext cx="12203290" cy="9144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5503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5503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5503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5503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