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51206400" cy="29260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lvl1pPr>
    <a:lvl2pPr marL="0" marR="0" indent="4572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lvl2pPr>
    <a:lvl3pPr marL="0" marR="0" indent="9144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lvl3pPr>
    <a:lvl4pPr marL="0" marR="0" indent="13716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lvl4pPr>
    <a:lvl5pPr marL="0" marR="0" indent="18288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lvl5pPr>
    <a:lvl6pPr marL="0" marR="0" indent="22860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lvl6pPr>
    <a:lvl7pPr marL="0" marR="0" indent="27432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lvl7pPr>
    <a:lvl8pPr marL="0" marR="0" indent="32004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lvl8pPr>
    <a:lvl9pPr marL="0" marR="0" indent="36576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1524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1524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1524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1524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D0CBD2"/>
          </a:solidFill>
        </a:fill>
      </a:tcStyle>
    </a:wholeTbl>
    <a:band2H>
      <a:tcTxStyle b="def" i="def"/>
      <a:tcStyle>
        <a:tcBdr/>
        <a:fill>
          <a:solidFill>
            <a:srgbClr val="E9E7EA"/>
          </a:solidFill>
        </a:fill>
      </a:tcStyle>
    </a:band2H>
    <a:firstCol>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1524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1524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solidFill>
            <a:schemeClr val="accent1"/>
          </a:solidFill>
        </a:fill>
      </a:tcStyle>
    </a:firstCol>
    <a:lastRow>
      <a:tcTxStyle b="on" i="off">
        <a:fontRef idx="minor">
          <a:srgbClr val="000000"/>
        </a:fontRef>
        <a:srgbClr val="000000"/>
      </a:tcTxStyle>
      <a:tcStyle>
        <a:tcBdr>
          <a:left>
            <a:ln w="50800" cap="flat">
              <a:noFill/>
              <a:miter lim="400000"/>
            </a:ln>
          </a:left>
          <a:right>
            <a:ln w="50800" cap="flat">
              <a:noFill/>
              <a:miter lim="400000"/>
            </a:ln>
          </a:right>
          <a:top>
            <a:ln w="215900" cap="flat">
              <a:solidFill>
                <a:srgbClr val="000000"/>
              </a:solidFill>
              <a:prstDash val="solid"/>
              <a:round/>
            </a:ln>
          </a:top>
          <a:bottom>
            <a:ln w="101600" cap="flat">
              <a:solidFill>
                <a:srgbClr val="000000"/>
              </a:solidFill>
              <a:prstDash val="solid"/>
              <a:round/>
            </a:ln>
          </a:bottom>
          <a:insideH>
            <a:ln w="50800" cap="flat">
              <a:noFill/>
              <a:miter lim="400000"/>
            </a:ln>
          </a:insideH>
          <a:insideV>
            <a:ln w="50800" cap="flat">
              <a:noFill/>
              <a:miter lim="400000"/>
            </a:ln>
          </a:insideV>
        </a:tcBdr>
        <a:fill>
          <a:solidFill>
            <a:srgbClr val="FFFFFF"/>
          </a:solidFill>
        </a:fill>
      </a:tcStyle>
    </a:lastRow>
    <a:firstRow>
      <a:tcTxStyle b="on" i="off">
        <a:fontRef idx="minor">
          <a:srgbClr val="FFFFFF"/>
        </a:fontRef>
        <a:srgbClr val="FFFFFF"/>
      </a:tcTxStyle>
      <a:tcStyle>
        <a:tcBdr>
          <a:left>
            <a:ln w="50800" cap="flat">
              <a:noFill/>
              <a:miter lim="400000"/>
            </a:ln>
          </a:left>
          <a:right>
            <a:ln w="50800" cap="flat">
              <a:noFill/>
              <a:miter lim="400000"/>
            </a:ln>
          </a:right>
          <a:top>
            <a:ln w="101600" cap="flat">
              <a:solidFill>
                <a:srgbClr val="000000"/>
              </a:solidFill>
              <a:prstDash val="solid"/>
              <a:round/>
            </a:ln>
          </a:top>
          <a:bottom>
            <a:ln w="101600" cap="flat">
              <a:solidFill>
                <a:srgbClr val="000000"/>
              </a:solidFill>
              <a:prstDash val="solid"/>
              <a:round/>
            </a:ln>
          </a:bottom>
          <a:insideH>
            <a:ln w="50800" cap="flat">
              <a:noFill/>
              <a:miter lim="400000"/>
            </a:ln>
          </a:insideH>
          <a:insideV>
            <a:ln w="508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1524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1524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50800" cap="flat">
              <a:solidFill>
                <a:srgbClr val="000000"/>
              </a:solidFill>
              <a:prstDash val="solid"/>
              <a:round/>
            </a:ln>
          </a:left>
          <a:right>
            <a:ln w="50800" cap="flat">
              <a:solidFill>
                <a:srgbClr val="000000"/>
              </a:solidFill>
              <a:prstDash val="solid"/>
              <a:round/>
            </a:ln>
          </a:right>
          <a:top>
            <a:ln w="50800" cap="flat">
              <a:solidFill>
                <a:srgbClr val="000000"/>
              </a:solidFill>
              <a:prstDash val="solid"/>
              <a:round/>
            </a:ln>
          </a:top>
          <a:bottom>
            <a:ln w="50800" cap="flat">
              <a:solidFill>
                <a:srgbClr val="000000"/>
              </a:solidFill>
              <a:prstDash val="solid"/>
              <a:round/>
            </a:ln>
          </a:bottom>
          <a:insideH>
            <a:ln w="50800" cap="flat">
              <a:solidFill>
                <a:srgbClr val="000000"/>
              </a:solidFill>
              <a:prstDash val="solid"/>
              <a:round/>
            </a:ln>
          </a:insideH>
          <a:insideV>
            <a:ln w="508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50800" cap="flat">
              <a:solidFill>
                <a:srgbClr val="000000"/>
              </a:solidFill>
              <a:prstDash val="solid"/>
              <a:round/>
            </a:ln>
          </a:left>
          <a:right>
            <a:ln w="50800" cap="flat">
              <a:solidFill>
                <a:srgbClr val="000000"/>
              </a:solidFill>
              <a:prstDash val="solid"/>
              <a:round/>
            </a:ln>
          </a:right>
          <a:top>
            <a:ln w="50800" cap="flat">
              <a:solidFill>
                <a:srgbClr val="000000"/>
              </a:solidFill>
              <a:prstDash val="solid"/>
              <a:round/>
            </a:ln>
          </a:top>
          <a:bottom>
            <a:ln w="50800" cap="flat">
              <a:solidFill>
                <a:srgbClr val="000000"/>
              </a:solidFill>
              <a:prstDash val="solid"/>
              <a:round/>
            </a:ln>
          </a:bottom>
          <a:insideH>
            <a:ln w="50800" cap="flat">
              <a:solidFill>
                <a:srgbClr val="000000"/>
              </a:solidFill>
              <a:prstDash val="solid"/>
              <a:round/>
            </a:ln>
          </a:insideH>
          <a:insideV>
            <a:ln w="508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50800" cap="flat">
              <a:solidFill>
                <a:srgbClr val="000000"/>
              </a:solidFill>
              <a:prstDash val="solid"/>
              <a:round/>
            </a:ln>
          </a:left>
          <a:right>
            <a:ln w="50800" cap="flat">
              <a:solidFill>
                <a:srgbClr val="000000"/>
              </a:solidFill>
              <a:prstDash val="solid"/>
              <a:round/>
            </a:ln>
          </a:right>
          <a:top>
            <a:ln w="215900" cap="flat">
              <a:solidFill>
                <a:srgbClr val="000000"/>
              </a:solidFill>
              <a:prstDash val="solid"/>
              <a:round/>
            </a:ln>
          </a:top>
          <a:bottom>
            <a:ln w="50800" cap="flat">
              <a:solidFill>
                <a:srgbClr val="000000"/>
              </a:solidFill>
              <a:prstDash val="solid"/>
              <a:round/>
            </a:ln>
          </a:bottom>
          <a:insideH>
            <a:ln w="50800" cap="flat">
              <a:solidFill>
                <a:srgbClr val="000000"/>
              </a:solidFill>
              <a:prstDash val="solid"/>
              <a:round/>
            </a:ln>
          </a:insideH>
          <a:insideV>
            <a:ln w="50800" cap="flat">
              <a:solidFill>
                <a:srgbClr val="000000"/>
              </a:solidFill>
              <a:prstDash val="solid"/>
              <a:round/>
            </a:ln>
          </a:insideV>
        </a:tcBdr>
        <a:fill>
          <a:noFill/>
        </a:fill>
      </a:tcStyle>
    </a:lastRow>
    <a:firstRow>
      <a:tcTxStyle b="on" i="off">
        <a:fontRef idx="minor">
          <a:srgbClr val="000000"/>
        </a:fontRef>
        <a:srgbClr val="000000"/>
      </a:tcTxStyle>
      <a:tcStyle>
        <a:tcBdr>
          <a:left>
            <a:ln w="50800" cap="flat">
              <a:solidFill>
                <a:srgbClr val="000000"/>
              </a:solidFill>
              <a:prstDash val="solid"/>
              <a:round/>
            </a:ln>
          </a:left>
          <a:right>
            <a:ln w="50800" cap="flat">
              <a:solidFill>
                <a:srgbClr val="000000"/>
              </a:solidFill>
              <a:prstDash val="solid"/>
              <a:round/>
            </a:ln>
          </a:right>
          <a:top>
            <a:ln w="50800" cap="flat">
              <a:solidFill>
                <a:srgbClr val="000000"/>
              </a:solidFill>
              <a:prstDash val="solid"/>
              <a:round/>
            </a:ln>
          </a:top>
          <a:bottom>
            <a:ln w="101600" cap="flat">
              <a:solidFill>
                <a:srgbClr val="000000"/>
              </a:solidFill>
              <a:prstDash val="solid"/>
              <a:round/>
            </a:ln>
          </a:bottom>
          <a:insideH>
            <a:ln w="50800" cap="flat">
              <a:solidFill>
                <a:srgbClr val="000000"/>
              </a:solidFill>
              <a:prstDash val="solid"/>
              <a:round/>
            </a:ln>
          </a:insideH>
          <a:insideV>
            <a:ln w="508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 name="Shape 24"/>
          <p:cNvSpPr/>
          <p:nvPr>
            <p:ph type="sldImg"/>
          </p:nvPr>
        </p:nvSpPr>
        <p:spPr>
          <a:xfrm>
            <a:off x="1143000" y="685800"/>
            <a:ext cx="4572000" cy="3429000"/>
          </a:xfrm>
          <a:prstGeom prst="rect">
            <a:avLst/>
          </a:prstGeom>
        </p:spPr>
        <p:txBody>
          <a:bodyPr/>
          <a:lstStyle/>
          <a:p>
            <a:pPr/>
          </a:p>
        </p:txBody>
      </p:sp>
      <p:sp>
        <p:nvSpPr>
          <p:cNvPr id="25" name="Shape 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3901440" latinLnBrk="0">
      <a:defRPr sz="5000">
        <a:latin typeface="+mj-lt"/>
        <a:ea typeface="+mj-ea"/>
        <a:cs typeface="+mj-cs"/>
        <a:sym typeface="Calibri"/>
      </a:defRPr>
    </a:lvl1pPr>
    <a:lvl2pPr indent="228600" defTabSz="3901440" latinLnBrk="0">
      <a:defRPr sz="5000">
        <a:latin typeface="+mj-lt"/>
        <a:ea typeface="+mj-ea"/>
        <a:cs typeface="+mj-cs"/>
        <a:sym typeface="Calibri"/>
      </a:defRPr>
    </a:lvl2pPr>
    <a:lvl3pPr indent="457200" defTabSz="3901440" latinLnBrk="0">
      <a:defRPr sz="5000">
        <a:latin typeface="+mj-lt"/>
        <a:ea typeface="+mj-ea"/>
        <a:cs typeface="+mj-cs"/>
        <a:sym typeface="Calibri"/>
      </a:defRPr>
    </a:lvl3pPr>
    <a:lvl4pPr indent="685800" defTabSz="3901440" latinLnBrk="0">
      <a:defRPr sz="5000">
        <a:latin typeface="+mj-lt"/>
        <a:ea typeface="+mj-ea"/>
        <a:cs typeface="+mj-cs"/>
        <a:sym typeface="Calibri"/>
      </a:defRPr>
    </a:lvl4pPr>
    <a:lvl5pPr indent="914400" defTabSz="3901440" latinLnBrk="0">
      <a:defRPr sz="5000">
        <a:latin typeface="+mj-lt"/>
        <a:ea typeface="+mj-ea"/>
        <a:cs typeface="+mj-cs"/>
        <a:sym typeface="Calibri"/>
      </a:defRPr>
    </a:lvl5pPr>
    <a:lvl6pPr indent="1143000" defTabSz="3901440" latinLnBrk="0">
      <a:defRPr sz="5000">
        <a:latin typeface="+mj-lt"/>
        <a:ea typeface="+mj-ea"/>
        <a:cs typeface="+mj-cs"/>
        <a:sym typeface="Calibri"/>
      </a:defRPr>
    </a:lvl6pPr>
    <a:lvl7pPr indent="1371600" defTabSz="3901440" latinLnBrk="0">
      <a:defRPr sz="5000">
        <a:latin typeface="+mj-lt"/>
        <a:ea typeface="+mj-ea"/>
        <a:cs typeface="+mj-cs"/>
        <a:sym typeface="Calibri"/>
      </a:defRPr>
    </a:lvl7pPr>
    <a:lvl8pPr indent="1600200" defTabSz="3901440" latinLnBrk="0">
      <a:defRPr sz="5000">
        <a:latin typeface="+mj-lt"/>
        <a:ea typeface="+mj-ea"/>
        <a:cs typeface="+mj-cs"/>
        <a:sym typeface="Calibri"/>
      </a:defRPr>
    </a:lvl8pPr>
    <a:lvl9pPr indent="1828800" defTabSz="3901440" latinLnBrk="0">
      <a:defRPr sz="50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science.nasa.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defTabSz="457200">
              <a:lnSpc>
                <a:spcPct val="117999"/>
              </a:lnSpc>
              <a:defRPr sz="1200">
                <a:latin typeface="Helvetica Neue"/>
                <a:ea typeface="Helvetica Neue"/>
                <a:cs typeface="Helvetica Neue"/>
                <a:sym typeface="Helvetica Neue"/>
              </a:defRPr>
            </a:pPr>
            <a:r>
              <a:t>NASA Science: Planetary</a:t>
            </a:r>
          </a:p>
          <a:p>
            <a:pPr defTabSz="457200">
              <a:lnSpc>
                <a:spcPct val="117999"/>
              </a:lnSpc>
              <a:defRPr sz="1200">
                <a:latin typeface="Helvetica Neue"/>
                <a:ea typeface="Helvetica Neue"/>
                <a:cs typeface="Helvetica Neue"/>
                <a:sym typeface="Helvetica Neue"/>
              </a:defRPr>
            </a:pPr>
          </a:p>
          <a:p>
            <a:pPr defTabSz="457200">
              <a:lnSpc>
                <a:spcPct val="117999"/>
              </a:lnSpc>
              <a:defRPr sz="1200">
                <a:latin typeface="Helvetica Neue"/>
                <a:ea typeface="Helvetica Neue"/>
                <a:cs typeface="Helvetica Neue"/>
                <a:sym typeface="Helvetica Neue"/>
              </a:defRPr>
            </a:pPr>
            <a:r>
              <a:t>Planetary  science  is  a  grand  human  enterprise  that  seeks to  understand  the  history  of  our  solar  system  and  the  distribution  of  life  within  it.  Planetary science missions  inform  us  about  our  neighborhood  and  our  own  origin  and  evolution;  they  are  necessary  precursors  to  the expansion of humanity beyond Earth. Through five decades of planetary exploration, NASA has developed the capac­ity to explore all of the objects in our solar system. Future missions will bring back samples from some of these desti­nations, allowing iterative detailed study and analysis back on Earth. In the future, humans will return to the Moon, go to asteroids, Mars, and ultimately other solar system bodies to explore them, but only after they have been explored and understood using robotic missions. </a:t>
            </a:r>
          </a:p>
          <a:p>
            <a:pPr defTabSz="457200">
              <a:lnSpc>
                <a:spcPct val="117999"/>
              </a:lnSpc>
              <a:defRPr sz="1200">
                <a:latin typeface="Helvetica Neue"/>
                <a:ea typeface="Helvetica Neue"/>
                <a:cs typeface="Helvetica Neue"/>
                <a:sym typeface="Helvetica Neue"/>
              </a:defRPr>
            </a:pPr>
          </a:p>
          <a:p>
            <a:pPr defTabSz="457200">
              <a:lnSpc>
                <a:spcPct val="117999"/>
              </a:lnSpc>
              <a:defRPr sz="1200">
                <a:latin typeface="Helvetica Neue"/>
                <a:ea typeface="Helvetica Neue"/>
                <a:cs typeface="Helvetica Neue"/>
                <a:sym typeface="Helvetica Neue"/>
              </a:defRPr>
            </a:pPr>
            <a:r>
              <a:t>For more information, please visit:</a:t>
            </a:r>
          </a:p>
          <a:p>
            <a:pPr defTabSz="457200">
              <a:lnSpc>
                <a:spcPct val="117999"/>
              </a:lnSpc>
              <a:defRPr sz="1200">
                <a:latin typeface="Helvetica Neue"/>
                <a:ea typeface="Helvetica Neue"/>
                <a:cs typeface="Helvetica Neue"/>
                <a:sym typeface="Helvetica Neue"/>
              </a:defRPr>
            </a:pPr>
            <a:r>
              <a:t>	</a:t>
            </a:r>
            <a:r>
              <a:rPr u="sng">
                <a:hlinkClick r:id="rId3" invalidUrl="" action="" tgtFrame="" tooltip="" history="1" highlightClick="0" endSnd="0"/>
              </a:rPr>
              <a:t>science.nasa.gov</a:t>
            </a:r>
          </a:p>
          <a:p>
            <a:pPr defTabSz="457200">
              <a:lnSpc>
                <a:spcPct val="117999"/>
              </a:lnSpc>
              <a:defRPr sz="1200">
                <a:latin typeface="Helvetica Neue"/>
                <a:ea typeface="Helvetica Neue"/>
                <a:cs typeface="Helvetica Neue"/>
                <a:sym typeface="Helvetica Neue"/>
              </a:defRPr>
            </a:pPr>
          </a:p>
          <a:p>
            <a:pPr defTabSz="914400">
              <a:defRPr b="1" sz="1200">
                <a:latin typeface="+mn-lt"/>
                <a:ea typeface="+mn-ea"/>
                <a:cs typeface="+mn-cs"/>
                <a:sym typeface="Helvetica"/>
              </a:defRPr>
            </a:pPr>
            <a:r>
              <a:t>Planetary Fleet (with Color Key) - editable</a:t>
            </a:r>
          </a:p>
          <a:p>
            <a:pPr defTabSz="914400">
              <a:defRPr sz="1200"/>
            </a:pPr>
            <a:r>
              <a:t>Updated February 21, 2019</a:t>
            </a:r>
          </a:p>
          <a:p>
            <a:pPr defTabSz="914400">
              <a:defRPr i="1" sz="1200">
                <a:latin typeface="+mn-lt"/>
                <a:ea typeface="+mn-ea"/>
                <a:cs typeface="+mn-cs"/>
                <a:sym typeface="Helvetica"/>
              </a:defRPr>
            </a:pPr>
            <a:r>
              <a:t>Credit: NASA/J. Mottar</a:t>
            </a:r>
          </a:p>
          <a:p>
            <a:pPr defTabSz="914400">
              <a:defRPr i="1" sz="1200">
                <a:latin typeface="+mn-lt"/>
                <a:ea typeface="+mn-ea"/>
                <a:cs typeface="+mn-cs"/>
                <a:sym typeface="Helvetica"/>
              </a:defRPr>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49555036" y="27399488"/>
            <a:ext cx="889365" cy="999745"/>
          </a:xfrm>
          <a:prstGeom prst="rect">
            <a:avLst/>
          </a:prstGeom>
          <a:ln w="50800">
            <a:miter lim="400000"/>
          </a:ln>
        </p:spPr>
        <p:txBody>
          <a:bodyPr wrap="none" lIns="195071" tIns="195071" rIns="195071" bIns="195071" anchor="ctr">
            <a:spAutoFit/>
          </a:bodyPr>
          <a:lstStyle>
            <a:lvl1pPr algn="r">
              <a:defRPr sz="4200">
                <a:solidFill>
                  <a:srgbClr val="58274E"/>
                </a:solidFill>
                <a:latin typeface="Arial Narrow"/>
                <a:ea typeface="Arial Narrow"/>
                <a:cs typeface="Arial Narrow"/>
                <a:sym typeface="Arial Narrow"/>
              </a:defRPr>
            </a:lvl1pPr>
          </a:lstStyle>
          <a:p>
            <a:pPr/>
            <a:fld id="{86CB4B4D-7CA3-9044-876B-883B54F8677D}" type="slidenum"/>
          </a:p>
        </p:txBody>
      </p:sp>
      <p:sp>
        <p:nvSpPr>
          <p:cNvPr id="3" name="Title Text"/>
          <p:cNvSpPr txBox="1"/>
          <p:nvPr>
            <p:ph type="title"/>
          </p:nvPr>
        </p:nvSpPr>
        <p:spPr>
          <a:xfrm>
            <a:off x="2651758" y="392852"/>
            <a:ext cx="46817283" cy="6434668"/>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nchor="ctr"/>
          <a:lstStyle/>
          <a:p>
            <a:pPr/>
            <a:r>
              <a:t>Title Text</a:t>
            </a:r>
          </a:p>
        </p:txBody>
      </p:sp>
      <p:sp>
        <p:nvSpPr>
          <p:cNvPr id="4" name="Body Level One…"/>
          <p:cNvSpPr txBox="1"/>
          <p:nvPr>
            <p:ph type="body" idx="1"/>
          </p:nvPr>
        </p:nvSpPr>
        <p:spPr>
          <a:xfrm>
            <a:off x="2651758" y="6827519"/>
            <a:ext cx="46817283" cy="22433283"/>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58274E"/>
          </a:solidFill>
          <a:uFillTx/>
          <a:latin typeface="Arial Narrow"/>
          <a:ea typeface="Arial Narrow"/>
          <a:cs typeface="Arial Narrow"/>
          <a:sym typeface="Arial Narrow"/>
        </a:defRPr>
      </a:lvl1pPr>
      <a:lvl2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58274E"/>
          </a:solidFill>
          <a:uFillTx/>
          <a:latin typeface="Arial Narrow"/>
          <a:ea typeface="Arial Narrow"/>
          <a:cs typeface="Arial Narrow"/>
          <a:sym typeface="Arial Narrow"/>
        </a:defRPr>
      </a:lvl2pPr>
      <a:lvl3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58274E"/>
          </a:solidFill>
          <a:uFillTx/>
          <a:latin typeface="Arial Narrow"/>
          <a:ea typeface="Arial Narrow"/>
          <a:cs typeface="Arial Narrow"/>
          <a:sym typeface="Arial Narrow"/>
        </a:defRPr>
      </a:lvl3pPr>
      <a:lvl4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58274E"/>
          </a:solidFill>
          <a:uFillTx/>
          <a:latin typeface="Arial Narrow"/>
          <a:ea typeface="Arial Narrow"/>
          <a:cs typeface="Arial Narrow"/>
          <a:sym typeface="Arial Narrow"/>
        </a:defRPr>
      </a:lvl4pPr>
      <a:lvl5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58274E"/>
          </a:solidFill>
          <a:uFillTx/>
          <a:latin typeface="Arial Narrow"/>
          <a:ea typeface="Arial Narrow"/>
          <a:cs typeface="Arial Narrow"/>
          <a:sym typeface="Arial Narrow"/>
        </a:defRPr>
      </a:lvl5pPr>
      <a:lvl6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58274E"/>
          </a:solidFill>
          <a:uFillTx/>
          <a:latin typeface="Arial Narrow"/>
          <a:ea typeface="Arial Narrow"/>
          <a:cs typeface="Arial Narrow"/>
          <a:sym typeface="Arial Narrow"/>
        </a:defRPr>
      </a:lvl6pPr>
      <a:lvl7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58274E"/>
          </a:solidFill>
          <a:uFillTx/>
          <a:latin typeface="Arial Narrow"/>
          <a:ea typeface="Arial Narrow"/>
          <a:cs typeface="Arial Narrow"/>
          <a:sym typeface="Arial Narrow"/>
        </a:defRPr>
      </a:lvl7pPr>
      <a:lvl8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58274E"/>
          </a:solidFill>
          <a:uFillTx/>
          <a:latin typeface="Arial Narrow"/>
          <a:ea typeface="Arial Narrow"/>
          <a:cs typeface="Arial Narrow"/>
          <a:sym typeface="Arial Narrow"/>
        </a:defRPr>
      </a:lvl8pPr>
      <a:lvl9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58274E"/>
          </a:solidFill>
          <a:uFillTx/>
          <a:latin typeface="Arial Narrow"/>
          <a:ea typeface="Arial Narrow"/>
          <a:cs typeface="Arial Narrow"/>
          <a:sym typeface="Arial Narrow"/>
        </a:defRPr>
      </a:lvl9pPr>
    </p:titleStyle>
    <p:bodyStyle>
      <a:lvl1pPr marL="963385" marR="0" indent="-963385" algn="l" defTabSz="3901440" rtl="0" latinLnBrk="0">
        <a:lnSpc>
          <a:spcPct val="90000"/>
        </a:lnSpc>
        <a:spcBef>
          <a:spcPts val="4200"/>
        </a:spcBef>
        <a:spcAft>
          <a:spcPts val="0"/>
        </a:spcAft>
        <a:buClrTx/>
        <a:buSzPct val="100000"/>
        <a:buFont typeface="Arial"/>
        <a:buChar char="•"/>
        <a:tabLst/>
        <a:defRPr b="0" baseline="0" cap="none" i="0" spc="0" strike="noStrike" sz="11800" u="none">
          <a:ln>
            <a:noFill/>
          </a:ln>
          <a:solidFill>
            <a:srgbClr val="58274E"/>
          </a:solidFill>
          <a:uFillTx/>
          <a:latin typeface="Arial Narrow"/>
          <a:ea typeface="Arial Narrow"/>
          <a:cs typeface="Arial Narrow"/>
          <a:sym typeface="Arial Narrow"/>
        </a:defRPr>
      </a:lvl1pPr>
      <a:lvl2pPr marL="1581150" marR="0" indent="-1123950" algn="l" defTabSz="3901440" rtl="0" latinLnBrk="0">
        <a:lnSpc>
          <a:spcPct val="90000"/>
        </a:lnSpc>
        <a:spcBef>
          <a:spcPts val="4200"/>
        </a:spcBef>
        <a:spcAft>
          <a:spcPts val="0"/>
        </a:spcAft>
        <a:buClrTx/>
        <a:buSzPct val="100000"/>
        <a:buFont typeface="Arial"/>
        <a:buChar char="•"/>
        <a:tabLst/>
        <a:defRPr b="0" baseline="0" cap="none" i="0" spc="0" strike="noStrike" sz="11800" u="none">
          <a:ln>
            <a:noFill/>
          </a:ln>
          <a:solidFill>
            <a:srgbClr val="58274E"/>
          </a:solidFill>
          <a:uFillTx/>
          <a:latin typeface="Arial Narrow"/>
          <a:ea typeface="Arial Narrow"/>
          <a:cs typeface="Arial Narrow"/>
          <a:sym typeface="Arial Narrow"/>
        </a:defRPr>
      </a:lvl2pPr>
      <a:lvl3pPr marL="2263139" marR="0" indent="-1348739" algn="l" defTabSz="3901440" rtl="0" latinLnBrk="0">
        <a:lnSpc>
          <a:spcPct val="90000"/>
        </a:lnSpc>
        <a:spcBef>
          <a:spcPts val="4200"/>
        </a:spcBef>
        <a:spcAft>
          <a:spcPts val="0"/>
        </a:spcAft>
        <a:buClrTx/>
        <a:buSzPct val="100000"/>
        <a:buFont typeface="Arial"/>
        <a:buChar char="•"/>
        <a:tabLst/>
        <a:defRPr b="0" baseline="0" cap="none" i="0" spc="0" strike="noStrike" sz="11800" u="none">
          <a:ln>
            <a:noFill/>
          </a:ln>
          <a:solidFill>
            <a:srgbClr val="58274E"/>
          </a:solidFill>
          <a:uFillTx/>
          <a:latin typeface="Arial Narrow"/>
          <a:ea typeface="Arial Narrow"/>
          <a:cs typeface="Arial Narrow"/>
          <a:sym typeface="Arial Narrow"/>
        </a:defRPr>
      </a:lvl3pPr>
      <a:lvl4pPr marL="2870200" marR="0" indent="-1498600" algn="l" defTabSz="3901440" rtl="0" latinLnBrk="0">
        <a:lnSpc>
          <a:spcPct val="90000"/>
        </a:lnSpc>
        <a:spcBef>
          <a:spcPts val="4200"/>
        </a:spcBef>
        <a:spcAft>
          <a:spcPts val="0"/>
        </a:spcAft>
        <a:buClrTx/>
        <a:buSzPct val="100000"/>
        <a:buFont typeface="Arial"/>
        <a:buChar char="•"/>
        <a:tabLst/>
        <a:defRPr b="0" baseline="0" cap="none" i="0" spc="0" strike="noStrike" sz="11800" u="none">
          <a:ln>
            <a:noFill/>
          </a:ln>
          <a:solidFill>
            <a:srgbClr val="58274E"/>
          </a:solidFill>
          <a:uFillTx/>
          <a:latin typeface="Arial Narrow"/>
          <a:ea typeface="Arial Narrow"/>
          <a:cs typeface="Arial Narrow"/>
          <a:sym typeface="Arial Narrow"/>
        </a:defRPr>
      </a:lvl4pPr>
      <a:lvl5pPr marL="3327400" marR="0" indent="-1498600" algn="l" defTabSz="3901440" rtl="0" latinLnBrk="0">
        <a:lnSpc>
          <a:spcPct val="90000"/>
        </a:lnSpc>
        <a:spcBef>
          <a:spcPts val="4200"/>
        </a:spcBef>
        <a:spcAft>
          <a:spcPts val="0"/>
        </a:spcAft>
        <a:buClrTx/>
        <a:buSzPct val="100000"/>
        <a:buFont typeface="Arial"/>
        <a:buChar char="•"/>
        <a:tabLst/>
        <a:defRPr b="0" baseline="0" cap="none" i="0" spc="0" strike="noStrike" sz="11800" u="none">
          <a:ln>
            <a:noFill/>
          </a:ln>
          <a:solidFill>
            <a:srgbClr val="58274E"/>
          </a:solidFill>
          <a:uFillTx/>
          <a:latin typeface="Arial Narrow"/>
          <a:ea typeface="Arial Narrow"/>
          <a:cs typeface="Arial Narrow"/>
          <a:sym typeface="Arial Narrow"/>
        </a:defRPr>
      </a:lvl5pPr>
      <a:lvl6pPr marL="3784600" marR="0" indent="-1498600" algn="l" defTabSz="3901440" rtl="0" latinLnBrk="0">
        <a:lnSpc>
          <a:spcPct val="90000"/>
        </a:lnSpc>
        <a:spcBef>
          <a:spcPts val="4200"/>
        </a:spcBef>
        <a:spcAft>
          <a:spcPts val="0"/>
        </a:spcAft>
        <a:buClrTx/>
        <a:buSzPct val="100000"/>
        <a:buFont typeface="Arial"/>
        <a:buChar char="•"/>
        <a:tabLst/>
        <a:defRPr b="0" baseline="0" cap="none" i="0" spc="0" strike="noStrike" sz="11800" u="none">
          <a:ln>
            <a:noFill/>
          </a:ln>
          <a:solidFill>
            <a:srgbClr val="58274E"/>
          </a:solidFill>
          <a:uFillTx/>
          <a:latin typeface="Arial Narrow"/>
          <a:ea typeface="Arial Narrow"/>
          <a:cs typeface="Arial Narrow"/>
          <a:sym typeface="Arial Narrow"/>
        </a:defRPr>
      </a:lvl6pPr>
      <a:lvl7pPr marL="4241800" marR="0" indent="-1498600" algn="l" defTabSz="3901440" rtl="0" latinLnBrk="0">
        <a:lnSpc>
          <a:spcPct val="90000"/>
        </a:lnSpc>
        <a:spcBef>
          <a:spcPts val="4200"/>
        </a:spcBef>
        <a:spcAft>
          <a:spcPts val="0"/>
        </a:spcAft>
        <a:buClrTx/>
        <a:buSzPct val="100000"/>
        <a:buFont typeface="Arial"/>
        <a:buChar char="•"/>
        <a:tabLst/>
        <a:defRPr b="0" baseline="0" cap="none" i="0" spc="0" strike="noStrike" sz="11800" u="none">
          <a:ln>
            <a:noFill/>
          </a:ln>
          <a:solidFill>
            <a:srgbClr val="58274E"/>
          </a:solidFill>
          <a:uFillTx/>
          <a:latin typeface="Arial Narrow"/>
          <a:ea typeface="Arial Narrow"/>
          <a:cs typeface="Arial Narrow"/>
          <a:sym typeface="Arial Narrow"/>
        </a:defRPr>
      </a:lvl7pPr>
      <a:lvl8pPr marL="4699000" marR="0" indent="-1498600" algn="l" defTabSz="3901440" rtl="0" latinLnBrk="0">
        <a:lnSpc>
          <a:spcPct val="90000"/>
        </a:lnSpc>
        <a:spcBef>
          <a:spcPts val="4200"/>
        </a:spcBef>
        <a:spcAft>
          <a:spcPts val="0"/>
        </a:spcAft>
        <a:buClrTx/>
        <a:buSzPct val="100000"/>
        <a:buFont typeface="Arial"/>
        <a:buChar char="•"/>
        <a:tabLst/>
        <a:defRPr b="0" baseline="0" cap="none" i="0" spc="0" strike="noStrike" sz="11800" u="none">
          <a:ln>
            <a:noFill/>
          </a:ln>
          <a:solidFill>
            <a:srgbClr val="58274E"/>
          </a:solidFill>
          <a:uFillTx/>
          <a:latin typeface="Arial Narrow"/>
          <a:ea typeface="Arial Narrow"/>
          <a:cs typeface="Arial Narrow"/>
          <a:sym typeface="Arial Narrow"/>
        </a:defRPr>
      </a:lvl8pPr>
      <a:lvl9pPr marL="5156200" marR="0" indent="-1498600" algn="l" defTabSz="3901440" rtl="0" latinLnBrk="0">
        <a:lnSpc>
          <a:spcPct val="90000"/>
        </a:lnSpc>
        <a:spcBef>
          <a:spcPts val="4200"/>
        </a:spcBef>
        <a:spcAft>
          <a:spcPts val="0"/>
        </a:spcAft>
        <a:buClrTx/>
        <a:buSzPct val="100000"/>
        <a:buFont typeface="Arial"/>
        <a:buChar char="•"/>
        <a:tabLst/>
        <a:defRPr b="0" baseline="0" cap="none" i="0" spc="0" strike="noStrike" sz="11800" u="none">
          <a:ln>
            <a:noFill/>
          </a:ln>
          <a:solidFill>
            <a:srgbClr val="58274E"/>
          </a:solidFill>
          <a:uFillTx/>
          <a:latin typeface="Arial Narrow"/>
          <a:ea typeface="Arial Narrow"/>
          <a:cs typeface="Arial Narrow"/>
          <a:sym typeface="Arial Narrow"/>
        </a:defRPr>
      </a:lvl9pPr>
    </p:bodyStyle>
    <p:otherStyle>
      <a:lvl1pPr marL="0" marR="0" indent="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1pPr>
      <a:lvl2pPr marL="0" marR="0" indent="4572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2pPr>
      <a:lvl3pPr marL="0" marR="0" indent="9144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3pPr>
      <a:lvl4pPr marL="0" marR="0" indent="13716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4pPr>
      <a:lvl5pPr marL="0" marR="0" indent="18288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5pPr>
      <a:lvl6pPr marL="0" marR="0" indent="22860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6pPr>
      <a:lvl7pPr marL="0" marR="0" indent="27432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7pPr>
      <a:lvl8pPr marL="0" marR="0" indent="32004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8pPr>
      <a:lvl9pPr marL="0" marR="0" indent="36576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Relationship Id="rId4" Type="http://schemas.openxmlformats.org/officeDocument/2006/relationships/image" Target="../media/image1.jpeg"/><Relationship Id="rId5" Type="http://schemas.openxmlformats.org/officeDocument/2006/relationships/image" Target="../media/image2.tif"/><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image" Target="../media/image8.png"/><Relationship Id="rId14" Type="http://schemas.openxmlformats.org/officeDocument/2006/relationships/image" Target="../media/image9.png"/><Relationship Id="rId15" Type="http://schemas.openxmlformats.org/officeDocument/2006/relationships/image" Target="../media/image10.png"/><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image" Target="../media/image13.png"/><Relationship Id="rId19" Type="http://schemas.openxmlformats.org/officeDocument/2006/relationships/image" Target="../media/image14.png"/><Relationship Id="rId20" Type="http://schemas.openxmlformats.org/officeDocument/2006/relationships/image" Target="../media/image15.png"/><Relationship Id="rId21" Type="http://schemas.openxmlformats.org/officeDocument/2006/relationships/image" Target="../media/image16.png"/><Relationship Id="rId22" Type="http://schemas.openxmlformats.org/officeDocument/2006/relationships/image" Target="../media/image17.png"/><Relationship Id="rId23" Type="http://schemas.openxmlformats.org/officeDocument/2006/relationships/image" Target="../media/image18.png"/><Relationship Id="rId24" Type="http://schemas.openxmlformats.org/officeDocument/2006/relationships/image" Target="../media/image19.png"/><Relationship Id="rId25" Type="http://schemas.openxmlformats.org/officeDocument/2006/relationships/image" Target="../media/image20.png"/><Relationship Id="rId26" Type="http://schemas.openxmlformats.org/officeDocument/2006/relationships/image" Target="../media/image21.png"/><Relationship Id="rId2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 name="3x3_4104x2304.tif" descr="3x3_4104x2304.tif"/>
          <p:cNvPicPr>
            <a:picLocks noChangeAspect="1"/>
          </p:cNvPicPr>
          <p:nvPr/>
        </p:nvPicPr>
        <p:blipFill>
          <a:blip r:embed="rId3">
            <a:alphaModFix amt="31497"/>
            <a:extLst/>
          </a:blip>
          <a:stretch>
            <a:fillRect/>
          </a:stretch>
        </p:blipFill>
        <p:spPr>
          <a:xfrm>
            <a:off x="0" y="0"/>
            <a:ext cx="52120800" cy="29260800"/>
          </a:xfrm>
          <a:prstGeom prst="rect">
            <a:avLst/>
          </a:prstGeom>
          <a:ln w="12700">
            <a:miter lim="400000"/>
          </a:ln>
        </p:spPr>
      </p:pic>
      <p:pic>
        <p:nvPicPr>
          <p:cNvPr id="28" name="Picture 108" descr="Picture 108"/>
          <p:cNvPicPr>
            <a:picLocks noChangeAspect="1"/>
          </p:cNvPicPr>
          <p:nvPr/>
        </p:nvPicPr>
        <p:blipFill>
          <a:blip r:embed="rId4">
            <a:extLst/>
          </a:blip>
          <a:stretch>
            <a:fillRect/>
          </a:stretch>
        </p:blipFill>
        <p:spPr>
          <a:xfrm>
            <a:off x="-20240" y="-359309"/>
            <a:ext cx="53296742" cy="29979418"/>
          </a:xfrm>
          <a:prstGeom prst="rect">
            <a:avLst/>
          </a:prstGeom>
          <a:ln w="12700">
            <a:miter lim="400000"/>
          </a:ln>
        </p:spPr>
      </p:pic>
      <p:pic>
        <p:nvPicPr>
          <p:cNvPr id="29" name="Picture 62" descr="Picture 62"/>
          <p:cNvPicPr>
            <a:picLocks noChangeAspect="1"/>
          </p:cNvPicPr>
          <p:nvPr/>
        </p:nvPicPr>
        <p:blipFill>
          <a:blip r:embed="rId5">
            <a:extLst/>
          </a:blip>
          <a:stretch>
            <a:fillRect/>
          </a:stretch>
        </p:blipFill>
        <p:spPr>
          <a:xfrm rot="941942">
            <a:off x="42807390" y="9372321"/>
            <a:ext cx="6232599" cy="5162519"/>
          </a:xfrm>
          <a:prstGeom prst="rect">
            <a:avLst/>
          </a:prstGeom>
          <a:ln w="12700">
            <a:miter lim="400000"/>
          </a:ln>
        </p:spPr>
      </p:pic>
      <p:grpSp>
        <p:nvGrpSpPr>
          <p:cNvPr id="40" name="Group 5"/>
          <p:cNvGrpSpPr/>
          <p:nvPr/>
        </p:nvGrpSpPr>
        <p:grpSpPr>
          <a:xfrm>
            <a:off x="45066418" y="1867335"/>
            <a:ext cx="6374246" cy="4163061"/>
            <a:chOff x="0" y="88899"/>
            <a:chExt cx="6374244" cy="4163059"/>
          </a:xfrm>
        </p:grpSpPr>
        <p:sp>
          <p:nvSpPr>
            <p:cNvPr id="30" name="Rectangle 7"/>
            <p:cNvSpPr/>
            <p:nvPr/>
          </p:nvSpPr>
          <p:spPr>
            <a:xfrm>
              <a:off x="0" y="382220"/>
              <a:ext cx="604937" cy="507184"/>
            </a:xfrm>
            <a:prstGeom prst="rect">
              <a:avLst/>
            </a:prstGeom>
            <a:solidFill>
              <a:srgbClr val="FDFD5F"/>
            </a:solidFill>
            <a:ln w="12700" cap="flat">
              <a:noFill/>
              <a:miter lim="400000"/>
            </a:ln>
            <a:effectLst/>
          </p:spPr>
          <p:txBody>
            <a:bodyPr wrap="square" lIns="195071" tIns="195071" rIns="195071" bIns="195071" numCol="1" anchor="ctr">
              <a:noAutofit/>
            </a:bodyPr>
            <a:lstStyle/>
            <a:p>
              <a:pPr algn="ctr">
                <a:defRPr>
                  <a:solidFill>
                    <a:srgbClr val="FFFFFF"/>
                  </a:solidFill>
                  <a:latin typeface="Arial Narrow"/>
                  <a:ea typeface="Arial Narrow"/>
                  <a:cs typeface="Arial Narrow"/>
                  <a:sym typeface="Arial Narrow"/>
                </a:defRPr>
              </a:pPr>
            </a:p>
          </p:txBody>
        </p:sp>
        <p:sp>
          <p:nvSpPr>
            <p:cNvPr id="31" name="Rectangle 8"/>
            <p:cNvSpPr/>
            <p:nvPr/>
          </p:nvSpPr>
          <p:spPr>
            <a:xfrm>
              <a:off x="0" y="1338427"/>
              <a:ext cx="604937" cy="507184"/>
            </a:xfrm>
            <a:prstGeom prst="rect">
              <a:avLst/>
            </a:prstGeom>
            <a:solidFill>
              <a:srgbClr val="E49E42"/>
            </a:solidFill>
            <a:ln w="12700" cap="flat">
              <a:noFill/>
              <a:miter lim="400000"/>
            </a:ln>
            <a:effectLst/>
          </p:spPr>
          <p:txBody>
            <a:bodyPr wrap="square" lIns="195071" tIns="195071" rIns="195071" bIns="195071" numCol="1" anchor="ctr">
              <a:noAutofit/>
            </a:bodyPr>
            <a:lstStyle/>
            <a:p>
              <a:pPr algn="ctr">
                <a:defRPr>
                  <a:solidFill>
                    <a:srgbClr val="F1A947"/>
                  </a:solidFill>
                  <a:latin typeface="Arial Narrow"/>
                  <a:ea typeface="Arial Narrow"/>
                  <a:cs typeface="Arial Narrow"/>
                  <a:sym typeface="Arial Narrow"/>
                </a:defRPr>
              </a:pPr>
            </a:p>
          </p:txBody>
        </p:sp>
        <p:sp>
          <p:nvSpPr>
            <p:cNvPr id="32" name="Rectangle 9"/>
            <p:cNvSpPr/>
            <p:nvPr/>
          </p:nvSpPr>
          <p:spPr>
            <a:xfrm>
              <a:off x="0" y="2294634"/>
              <a:ext cx="604937" cy="507184"/>
            </a:xfrm>
            <a:prstGeom prst="rect">
              <a:avLst/>
            </a:prstGeom>
            <a:solidFill>
              <a:srgbClr val="A6FA8C"/>
            </a:solidFill>
            <a:ln w="12700" cap="flat">
              <a:noFill/>
              <a:miter lim="400000"/>
            </a:ln>
            <a:effectLst/>
          </p:spPr>
          <p:txBody>
            <a:bodyPr wrap="square" lIns="195071" tIns="195071" rIns="195071" bIns="195071" numCol="1" anchor="ctr">
              <a:noAutofit/>
            </a:bodyPr>
            <a:lstStyle/>
            <a:p>
              <a:pPr algn="ctr">
                <a:defRPr>
                  <a:solidFill>
                    <a:srgbClr val="FFFFFF"/>
                  </a:solidFill>
                  <a:latin typeface="Arial Narrow"/>
                  <a:ea typeface="Arial Narrow"/>
                  <a:cs typeface="Arial Narrow"/>
                  <a:sym typeface="Arial Narrow"/>
                </a:defRPr>
              </a:pPr>
            </a:p>
          </p:txBody>
        </p:sp>
        <p:grpSp>
          <p:nvGrpSpPr>
            <p:cNvPr id="35" name="Rectangle 10"/>
            <p:cNvGrpSpPr/>
            <p:nvPr/>
          </p:nvGrpSpPr>
          <p:grpSpPr>
            <a:xfrm>
              <a:off x="0" y="2756915"/>
              <a:ext cx="604937" cy="1495045"/>
              <a:chOff x="0" y="16510"/>
              <a:chExt cx="604936" cy="1495044"/>
            </a:xfrm>
          </p:grpSpPr>
          <p:sp>
            <p:nvSpPr>
              <p:cNvPr id="33" name="Rectangle"/>
              <p:cNvSpPr/>
              <p:nvPr/>
            </p:nvSpPr>
            <p:spPr>
              <a:xfrm>
                <a:off x="0" y="510440"/>
                <a:ext cx="604937" cy="507184"/>
              </a:xfrm>
              <a:prstGeom prst="rect">
                <a:avLst/>
              </a:prstGeom>
              <a:solidFill>
                <a:srgbClr val="B6EEFD"/>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34" name="Text"/>
              <p:cNvSpPr txBox="1"/>
              <p:nvPr/>
            </p:nvSpPr>
            <p:spPr>
              <a:xfrm>
                <a:off x="0" y="16510"/>
                <a:ext cx="604937" cy="14950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latin typeface="Arial Narrow"/>
                    <a:ea typeface="Arial Narrow"/>
                    <a:cs typeface="Arial Narrow"/>
                    <a:sym typeface="Arial Narrow"/>
                  </a:defRPr>
                </a:lvl1pPr>
              </a:lstStyle>
              <a:p>
                <a:pPr/>
                <a:r>
                  <a:t>      </a:t>
                </a:r>
              </a:p>
            </p:txBody>
          </p:sp>
        </p:grpSp>
        <p:sp>
          <p:nvSpPr>
            <p:cNvPr id="36" name="TextBox 11"/>
            <p:cNvSpPr txBox="1"/>
            <p:nvPr/>
          </p:nvSpPr>
          <p:spPr>
            <a:xfrm>
              <a:off x="648215" y="88900"/>
              <a:ext cx="4838896" cy="1063244"/>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4600">
                  <a:solidFill>
                    <a:srgbClr val="FDFD5F"/>
                  </a:solidFill>
                  <a:latin typeface="Arial Narrow"/>
                  <a:ea typeface="Arial Narrow"/>
                  <a:cs typeface="Arial Narrow"/>
                  <a:sym typeface="Arial Narrow"/>
                </a:defRPr>
              </a:lvl1pPr>
            </a:lstStyle>
            <a:p>
              <a:pPr/>
              <a:r>
                <a:t>FORMULATION</a:t>
              </a:r>
            </a:p>
          </p:txBody>
        </p:sp>
        <p:sp>
          <p:nvSpPr>
            <p:cNvPr id="37" name="TextBox 12"/>
            <p:cNvSpPr txBox="1"/>
            <p:nvPr/>
          </p:nvSpPr>
          <p:spPr>
            <a:xfrm>
              <a:off x="648215" y="1051361"/>
              <a:ext cx="5726030" cy="10632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4600">
                  <a:solidFill>
                    <a:srgbClr val="F1A947"/>
                  </a:solidFill>
                  <a:latin typeface="Arial Narrow"/>
                  <a:ea typeface="Arial Narrow"/>
                  <a:cs typeface="Arial Narrow"/>
                  <a:sym typeface="Arial Narrow"/>
                </a:defRPr>
              </a:lvl1pPr>
            </a:lstStyle>
            <a:p>
              <a:pPr/>
              <a:r>
                <a:t>IMPLEMENTATION</a:t>
              </a:r>
            </a:p>
          </p:txBody>
        </p:sp>
        <p:sp>
          <p:nvSpPr>
            <p:cNvPr id="38" name="TextBox 13"/>
            <p:cNvSpPr txBox="1"/>
            <p:nvPr/>
          </p:nvSpPr>
          <p:spPr>
            <a:xfrm>
              <a:off x="648215" y="2013823"/>
              <a:ext cx="5208987" cy="10632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4600">
                  <a:solidFill>
                    <a:srgbClr val="A6FA8C"/>
                  </a:solidFill>
                  <a:latin typeface="Arial Narrow"/>
                  <a:ea typeface="Arial Narrow"/>
                  <a:cs typeface="Arial Narrow"/>
                  <a:sym typeface="Arial Narrow"/>
                </a:defRPr>
              </a:lvl1pPr>
            </a:lstStyle>
            <a:p>
              <a:pPr/>
              <a:r>
                <a:t>PRIMARY OPS</a:t>
              </a:r>
            </a:p>
          </p:txBody>
        </p:sp>
        <p:sp>
          <p:nvSpPr>
            <p:cNvPr id="39" name="TextBox 14"/>
            <p:cNvSpPr txBox="1"/>
            <p:nvPr/>
          </p:nvSpPr>
          <p:spPr>
            <a:xfrm>
              <a:off x="648215" y="2976281"/>
              <a:ext cx="5208987" cy="10632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4600">
                  <a:solidFill>
                    <a:srgbClr val="B6EEFD"/>
                  </a:solidFill>
                  <a:latin typeface="Arial Narrow"/>
                  <a:ea typeface="Arial Narrow"/>
                  <a:cs typeface="Arial Narrow"/>
                  <a:sym typeface="Arial Narrow"/>
                </a:defRPr>
              </a:lvl1pPr>
            </a:lstStyle>
            <a:p>
              <a:pPr/>
              <a:r>
                <a:t>EXTENDED OPS</a:t>
              </a:r>
            </a:p>
          </p:txBody>
        </p:sp>
      </p:grpSp>
      <p:sp>
        <p:nvSpPr>
          <p:cNvPr id="41" name="TextBox 16"/>
          <p:cNvSpPr txBox="1"/>
          <p:nvPr/>
        </p:nvSpPr>
        <p:spPr>
          <a:xfrm>
            <a:off x="30367709" y="6738695"/>
            <a:ext cx="7868503" cy="1177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400">
                <a:solidFill>
                  <a:srgbClr val="A6FA8C"/>
                </a:solidFill>
                <a:latin typeface="Arial Narrow"/>
                <a:ea typeface="Arial Narrow"/>
                <a:cs typeface="Arial Narrow"/>
                <a:sym typeface="Arial Narrow"/>
              </a:defRPr>
            </a:lvl1pPr>
          </a:lstStyle>
          <a:p>
            <a:pPr/>
            <a:r>
              <a:t>BEPICOLOMBO (ESA)</a:t>
            </a:r>
          </a:p>
        </p:txBody>
      </p:sp>
      <p:pic>
        <p:nvPicPr>
          <p:cNvPr id="42" name="Picture 17" descr="Picture 17"/>
          <p:cNvPicPr>
            <a:picLocks noChangeAspect="1"/>
          </p:cNvPicPr>
          <p:nvPr/>
        </p:nvPicPr>
        <p:blipFill>
          <a:blip r:embed="rId6">
            <a:extLst/>
          </a:blip>
          <a:stretch>
            <a:fillRect/>
          </a:stretch>
        </p:blipFill>
        <p:spPr>
          <a:xfrm>
            <a:off x="29433949" y="4007991"/>
            <a:ext cx="3927450" cy="3901441"/>
          </a:xfrm>
          <a:prstGeom prst="rect">
            <a:avLst/>
          </a:prstGeom>
          <a:ln w="12700">
            <a:miter lim="400000"/>
          </a:ln>
        </p:spPr>
      </p:pic>
      <p:pic>
        <p:nvPicPr>
          <p:cNvPr id="43" name="Picture 20" descr="Picture 20"/>
          <p:cNvPicPr>
            <a:picLocks noChangeAspect="1"/>
          </p:cNvPicPr>
          <p:nvPr/>
        </p:nvPicPr>
        <p:blipFill>
          <a:blip r:embed="rId7">
            <a:extLst/>
          </a:blip>
          <a:stretch>
            <a:fillRect/>
          </a:stretch>
        </p:blipFill>
        <p:spPr>
          <a:xfrm>
            <a:off x="12054420" y="9835318"/>
            <a:ext cx="3355240" cy="6996583"/>
          </a:xfrm>
          <a:prstGeom prst="rect">
            <a:avLst/>
          </a:prstGeom>
          <a:ln w="12700">
            <a:miter lim="400000"/>
          </a:ln>
        </p:spPr>
      </p:pic>
      <p:pic>
        <p:nvPicPr>
          <p:cNvPr id="44" name="Picture 21" descr="Picture 21"/>
          <p:cNvPicPr>
            <a:picLocks noChangeAspect="1"/>
          </p:cNvPicPr>
          <p:nvPr/>
        </p:nvPicPr>
        <p:blipFill>
          <a:blip r:embed="rId8">
            <a:extLst/>
          </a:blip>
          <a:stretch>
            <a:fillRect/>
          </a:stretch>
        </p:blipFill>
        <p:spPr>
          <a:xfrm>
            <a:off x="7183493" y="12870771"/>
            <a:ext cx="4135527" cy="6502401"/>
          </a:xfrm>
          <a:prstGeom prst="rect">
            <a:avLst/>
          </a:prstGeom>
          <a:ln w="12700">
            <a:miter lim="400000"/>
          </a:ln>
        </p:spPr>
      </p:pic>
      <p:pic>
        <p:nvPicPr>
          <p:cNvPr id="45" name="Picture 22" descr="Picture 22"/>
          <p:cNvPicPr>
            <a:picLocks noChangeAspect="1"/>
          </p:cNvPicPr>
          <p:nvPr/>
        </p:nvPicPr>
        <p:blipFill>
          <a:blip r:embed="rId9">
            <a:extLst/>
          </a:blip>
          <a:stretch>
            <a:fillRect/>
          </a:stretch>
        </p:blipFill>
        <p:spPr>
          <a:xfrm>
            <a:off x="21134913" y="4433910"/>
            <a:ext cx="3589325" cy="3147163"/>
          </a:xfrm>
          <a:prstGeom prst="rect">
            <a:avLst/>
          </a:prstGeom>
          <a:ln w="12700">
            <a:miter lim="400000"/>
          </a:ln>
        </p:spPr>
      </p:pic>
      <p:pic>
        <p:nvPicPr>
          <p:cNvPr id="46" name="Picture 23" descr="Picture 23"/>
          <p:cNvPicPr>
            <a:picLocks noChangeAspect="1"/>
          </p:cNvPicPr>
          <p:nvPr/>
        </p:nvPicPr>
        <p:blipFill>
          <a:blip r:embed="rId10">
            <a:extLst/>
          </a:blip>
          <a:stretch>
            <a:fillRect/>
          </a:stretch>
        </p:blipFill>
        <p:spPr>
          <a:xfrm>
            <a:off x="36225156" y="1359909"/>
            <a:ext cx="2835047" cy="2600961"/>
          </a:xfrm>
          <a:prstGeom prst="rect">
            <a:avLst/>
          </a:prstGeom>
          <a:ln w="12700">
            <a:miter lim="400000"/>
          </a:ln>
        </p:spPr>
      </p:pic>
      <p:pic>
        <p:nvPicPr>
          <p:cNvPr id="47" name="Picture 24" descr="Picture 24"/>
          <p:cNvPicPr>
            <a:picLocks noChangeAspect="1"/>
          </p:cNvPicPr>
          <p:nvPr/>
        </p:nvPicPr>
        <p:blipFill>
          <a:blip r:embed="rId11">
            <a:extLst/>
          </a:blip>
          <a:stretch>
            <a:fillRect/>
          </a:stretch>
        </p:blipFill>
        <p:spPr>
          <a:xfrm>
            <a:off x="36281658" y="9919285"/>
            <a:ext cx="3095143" cy="2002740"/>
          </a:xfrm>
          <a:prstGeom prst="rect">
            <a:avLst/>
          </a:prstGeom>
          <a:ln w="12700">
            <a:miter lim="400000"/>
          </a:ln>
        </p:spPr>
      </p:pic>
      <p:sp>
        <p:nvSpPr>
          <p:cNvPr id="48" name="TextBox 26"/>
          <p:cNvSpPr txBox="1"/>
          <p:nvPr/>
        </p:nvSpPr>
        <p:spPr>
          <a:xfrm>
            <a:off x="3328217" y="9803446"/>
            <a:ext cx="6765471" cy="1177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400">
                <a:solidFill>
                  <a:srgbClr val="A6FA8C"/>
                </a:solidFill>
                <a:latin typeface="Arial Narrow"/>
                <a:ea typeface="Arial Narrow"/>
                <a:cs typeface="Arial Narrow"/>
                <a:sym typeface="Arial Narrow"/>
              </a:defRPr>
            </a:lvl1pPr>
          </a:lstStyle>
          <a:p>
            <a:pPr/>
            <a:r>
              <a:t>OSIRIS-REX</a:t>
            </a:r>
          </a:p>
        </p:txBody>
      </p:sp>
      <p:sp>
        <p:nvSpPr>
          <p:cNvPr id="49" name="TextBox 27"/>
          <p:cNvSpPr txBox="1"/>
          <p:nvPr/>
        </p:nvSpPr>
        <p:spPr>
          <a:xfrm>
            <a:off x="10319925" y="16446430"/>
            <a:ext cx="5075069" cy="11648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300">
                <a:solidFill>
                  <a:srgbClr val="A6FA8C"/>
                </a:solidFill>
                <a:latin typeface="Arial Narrow"/>
                <a:ea typeface="Arial Narrow"/>
                <a:cs typeface="Arial Narrow"/>
                <a:sym typeface="Arial Narrow"/>
              </a:defRPr>
            </a:lvl1pPr>
          </a:lstStyle>
          <a:p>
            <a:pPr/>
            <a:r>
              <a:t>JUNO</a:t>
            </a:r>
          </a:p>
        </p:txBody>
      </p:sp>
      <p:sp>
        <p:nvSpPr>
          <p:cNvPr id="50" name="TextBox 28"/>
          <p:cNvSpPr txBox="1"/>
          <p:nvPr/>
        </p:nvSpPr>
        <p:spPr>
          <a:xfrm>
            <a:off x="35783744" y="12109860"/>
            <a:ext cx="5610830" cy="1177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400">
                <a:solidFill>
                  <a:srgbClr val="B5EEFD"/>
                </a:solidFill>
                <a:latin typeface="Arial Narrow"/>
                <a:ea typeface="Arial Narrow"/>
                <a:cs typeface="Arial Narrow"/>
                <a:sym typeface="Arial Narrow"/>
              </a:defRPr>
            </a:lvl1pPr>
          </a:lstStyle>
          <a:p>
            <a:pPr/>
            <a:r>
              <a:t>NEW HORIZONS</a:t>
            </a:r>
          </a:p>
        </p:txBody>
      </p:sp>
      <p:sp>
        <p:nvSpPr>
          <p:cNvPr id="51" name="TextBox 30"/>
          <p:cNvSpPr txBox="1"/>
          <p:nvPr/>
        </p:nvSpPr>
        <p:spPr>
          <a:xfrm>
            <a:off x="19814767" y="1711162"/>
            <a:ext cx="6605117" cy="27523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400">
                <a:solidFill>
                  <a:srgbClr val="B6EEFD"/>
                </a:solidFill>
                <a:latin typeface="Arial Narrow"/>
                <a:ea typeface="Arial Narrow"/>
                <a:cs typeface="Arial Narrow"/>
                <a:sym typeface="Arial Narrow"/>
              </a:defRPr>
            </a:pPr>
            <a:r>
              <a:t>LUNAR</a:t>
            </a:r>
          </a:p>
          <a:p>
            <a:pPr>
              <a:defRPr sz="5400">
                <a:solidFill>
                  <a:srgbClr val="B6EEFD"/>
                </a:solidFill>
                <a:latin typeface="Arial Narrow"/>
                <a:ea typeface="Arial Narrow"/>
                <a:cs typeface="Arial Narrow"/>
                <a:sym typeface="Arial Narrow"/>
              </a:defRPr>
            </a:pPr>
            <a:r>
              <a:t>RECONNAISSANCE</a:t>
            </a:r>
          </a:p>
          <a:p>
            <a:pPr>
              <a:defRPr sz="5400">
                <a:solidFill>
                  <a:srgbClr val="B6EEFD"/>
                </a:solidFill>
                <a:latin typeface="Arial Narrow"/>
                <a:ea typeface="Arial Narrow"/>
                <a:cs typeface="Arial Narrow"/>
                <a:sym typeface="Arial Narrow"/>
              </a:defRPr>
            </a:pPr>
            <a:r>
              <a:t>ORBITER</a:t>
            </a:r>
          </a:p>
        </p:txBody>
      </p:sp>
      <p:sp>
        <p:nvSpPr>
          <p:cNvPr id="52" name="TextBox 32"/>
          <p:cNvSpPr txBox="1"/>
          <p:nvPr/>
        </p:nvSpPr>
        <p:spPr>
          <a:xfrm>
            <a:off x="13692668" y="9800524"/>
            <a:ext cx="4447280" cy="1177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400">
                <a:solidFill>
                  <a:srgbClr val="E59D41"/>
                </a:solidFill>
                <a:latin typeface="Arial Narrow"/>
                <a:ea typeface="Arial Narrow"/>
                <a:cs typeface="Arial Narrow"/>
                <a:sym typeface="Arial Narrow"/>
              </a:defRPr>
            </a:lvl1pPr>
          </a:lstStyle>
          <a:p>
            <a:pPr/>
            <a:r>
              <a:t>JUICE (ESA)</a:t>
            </a:r>
          </a:p>
        </p:txBody>
      </p:sp>
      <p:sp>
        <p:nvSpPr>
          <p:cNvPr id="53" name="TextBox 33"/>
          <p:cNvSpPr txBox="1"/>
          <p:nvPr/>
        </p:nvSpPr>
        <p:spPr>
          <a:xfrm>
            <a:off x="35654310" y="3795327"/>
            <a:ext cx="3722489" cy="1177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400">
                <a:solidFill>
                  <a:srgbClr val="B6EEFD"/>
                </a:solidFill>
                <a:latin typeface="Arial Narrow"/>
                <a:ea typeface="Arial Narrow"/>
                <a:cs typeface="Arial Narrow"/>
                <a:sym typeface="Arial Narrow"/>
              </a:defRPr>
            </a:lvl1pPr>
          </a:lstStyle>
          <a:p>
            <a:pPr/>
            <a:r>
              <a:t>NEOWISE</a:t>
            </a:r>
          </a:p>
        </p:txBody>
      </p:sp>
      <p:pic>
        <p:nvPicPr>
          <p:cNvPr id="54" name="Picture 34" descr="Picture 34"/>
          <p:cNvPicPr>
            <a:picLocks noChangeAspect="1"/>
          </p:cNvPicPr>
          <p:nvPr/>
        </p:nvPicPr>
        <p:blipFill>
          <a:blip r:embed="rId12">
            <a:extLst/>
          </a:blip>
          <a:stretch>
            <a:fillRect/>
          </a:stretch>
        </p:blipFill>
        <p:spPr>
          <a:xfrm>
            <a:off x="3591129" y="20117043"/>
            <a:ext cx="4520607" cy="5208931"/>
          </a:xfrm>
          <a:prstGeom prst="rect">
            <a:avLst/>
          </a:prstGeom>
          <a:ln w="12700">
            <a:miter lim="400000"/>
          </a:ln>
        </p:spPr>
      </p:pic>
      <p:sp>
        <p:nvSpPr>
          <p:cNvPr id="55" name="TextBox 35"/>
          <p:cNvSpPr txBox="1"/>
          <p:nvPr/>
        </p:nvSpPr>
        <p:spPr>
          <a:xfrm>
            <a:off x="1901397" y="25422100"/>
            <a:ext cx="6031963" cy="1177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400">
                <a:solidFill>
                  <a:srgbClr val="FDFD5F"/>
                </a:solidFill>
                <a:latin typeface="Arial Narrow"/>
                <a:ea typeface="Arial Narrow"/>
                <a:cs typeface="Arial Narrow"/>
                <a:sym typeface="Arial Narrow"/>
              </a:defRPr>
            </a:lvl1pPr>
          </a:lstStyle>
          <a:p>
            <a:pPr/>
            <a:r>
              <a:t>EUROPA CLIPPER</a:t>
            </a:r>
          </a:p>
        </p:txBody>
      </p:sp>
      <p:sp>
        <p:nvSpPr>
          <p:cNvPr id="56" name="TextBox 37"/>
          <p:cNvSpPr txBox="1"/>
          <p:nvPr/>
        </p:nvSpPr>
        <p:spPr>
          <a:xfrm>
            <a:off x="46028489" y="12740575"/>
            <a:ext cx="4447281" cy="1177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400">
                <a:solidFill>
                  <a:srgbClr val="FDFD5F"/>
                </a:solidFill>
                <a:latin typeface="Arial Narrow"/>
                <a:ea typeface="Arial Narrow"/>
                <a:cs typeface="Arial Narrow"/>
                <a:sym typeface="Arial Narrow"/>
              </a:defRPr>
            </a:lvl1pPr>
          </a:lstStyle>
          <a:p>
            <a:pPr/>
            <a:r>
              <a:t>PSYCHE</a:t>
            </a:r>
          </a:p>
        </p:txBody>
      </p:sp>
      <p:pic>
        <p:nvPicPr>
          <p:cNvPr id="57" name="Picture 38" descr="Picture 38"/>
          <p:cNvPicPr>
            <a:picLocks noChangeAspect="1"/>
          </p:cNvPicPr>
          <p:nvPr/>
        </p:nvPicPr>
        <p:blipFill>
          <a:blip r:embed="rId13">
            <a:extLst/>
          </a:blip>
          <a:stretch>
            <a:fillRect/>
          </a:stretch>
        </p:blipFill>
        <p:spPr>
          <a:xfrm>
            <a:off x="8248998" y="1985616"/>
            <a:ext cx="3069134" cy="3667355"/>
          </a:xfrm>
          <a:prstGeom prst="rect">
            <a:avLst/>
          </a:prstGeom>
          <a:ln w="12700">
            <a:miter lim="400000"/>
          </a:ln>
        </p:spPr>
      </p:pic>
      <p:sp>
        <p:nvSpPr>
          <p:cNvPr id="58" name="TextBox 39"/>
          <p:cNvSpPr txBox="1"/>
          <p:nvPr/>
        </p:nvSpPr>
        <p:spPr>
          <a:xfrm>
            <a:off x="10105125" y="5488374"/>
            <a:ext cx="4447281" cy="1177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400">
                <a:solidFill>
                  <a:srgbClr val="FDFD5F"/>
                </a:solidFill>
                <a:latin typeface="Arial Narrow"/>
                <a:ea typeface="Arial Narrow"/>
                <a:cs typeface="Arial Narrow"/>
                <a:sym typeface="Arial Narrow"/>
              </a:defRPr>
            </a:lvl1pPr>
          </a:lstStyle>
          <a:p>
            <a:pPr/>
            <a:r>
              <a:t>LUCY</a:t>
            </a:r>
          </a:p>
        </p:txBody>
      </p:sp>
      <p:pic>
        <p:nvPicPr>
          <p:cNvPr id="59" name="Picture 40" descr="Picture 40"/>
          <p:cNvPicPr>
            <a:picLocks noChangeAspect="1"/>
          </p:cNvPicPr>
          <p:nvPr/>
        </p:nvPicPr>
        <p:blipFill>
          <a:blip r:embed="rId14">
            <a:extLst/>
          </a:blip>
          <a:stretch>
            <a:fillRect/>
          </a:stretch>
        </p:blipFill>
        <p:spPr>
          <a:xfrm>
            <a:off x="31554064" y="25289612"/>
            <a:ext cx="3745384" cy="3329230"/>
          </a:xfrm>
          <a:prstGeom prst="rect">
            <a:avLst/>
          </a:prstGeom>
          <a:ln w="12700">
            <a:miter lim="400000"/>
          </a:ln>
        </p:spPr>
      </p:pic>
      <p:pic>
        <p:nvPicPr>
          <p:cNvPr id="60" name="Picture 41" descr="Picture 41"/>
          <p:cNvPicPr>
            <a:picLocks noChangeAspect="1"/>
          </p:cNvPicPr>
          <p:nvPr/>
        </p:nvPicPr>
        <p:blipFill>
          <a:blip r:embed="rId15">
            <a:extLst/>
          </a:blip>
          <a:stretch>
            <a:fillRect/>
          </a:stretch>
        </p:blipFill>
        <p:spPr>
          <a:xfrm>
            <a:off x="48088745" y="23101282"/>
            <a:ext cx="3517795" cy="3636640"/>
          </a:xfrm>
          <a:prstGeom prst="rect">
            <a:avLst/>
          </a:prstGeom>
          <a:ln w="12700">
            <a:miter lim="400000"/>
          </a:ln>
        </p:spPr>
      </p:pic>
      <p:pic>
        <p:nvPicPr>
          <p:cNvPr id="61" name="Picture 42" descr="Picture 42"/>
          <p:cNvPicPr>
            <a:picLocks noChangeAspect="1"/>
          </p:cNvPicPr>
          <p:nvPr/>
        </p:nvPicPr>
        <p:blipFill>
          <a:blip r:embed="rId16">
            <a:extLst/>
          </a:blip>
          <a:stretch>
            <a:fillRect/>
          </a:stretch>
        </p:blipFill>
        <p:spPr>
          <a:xfrm>
            <a:off x="33855874" y="19034935"/>
            <a:ext cx="3433269" cy="2054760"/>
          </a:xfrm>
          <a:prstGeom prst="rect">
            <a:avLst/>
          </a:prstGeom>
          <a:ln w="12700">
            <a:miter lim="400000"/>
          </a:ln>
        </p:spPr>
      </p:pic>
      <p:pic>
        <p:nvPicPr>
          <p:cNvPr id="62" name="Picture 43" descr="Picture 43"/>
          <p:cNvPicPr>
            <a:picLocks noChangeAspect="1"/>
          </p:cNvPicPr>
          <p:nvPr/>
        </p:nvPicPr>
        <p:blipFill>
          <a:blip r:embed="rId17">
            <a:extLst/>
          </a:blip>
          <a:stretch>
            <a:fillRect/>
          </a:stretch>
        </p:blipFill>
        <p:spPr>
          <a:xfrm rot="905372">
            <a:off x="31002597" y="20358118"/>
            <a:ext cx="3721277" cy="2832974"/>
          </a:xfrm>
          <a:prstGeom prst="rect">
            <a:avLst/>
          </a:prstGeom>
          <a:ln w="12700">
            <a:miter lim="400000"/>
          </a:ln>
        </p:spPr>
      </p:pic>
      <p:pic>
        <p:nvPicPr>
          <p:cNvPr id="63" name="Picture 46" descr="Picture 46"/>
          <p:cNvPicPr>
            <a:picLocks noChangeAspect="1"/>
          </p:cNvPicPr>
          <p:nvPr/>
        </p:nvPicPr>
        <p:blipFill>
          <a:blip r:embed="rId18">
            <a:extLst/>
          </a:blip>
          <a:stretch>
            <a:fillRect/>
          </a:stretch>
        </p:blipFill>
        <p:spPr>
          <a:xfrm>
            <a:off x="37727514" y="18549811"/>
            <a:ext cx="2669509" cy="2302145"/>
          </a:xfrm>
          <a:prstGeom prst="rect">
            <a:avLst/>
          </a:prstGeom>
          <a:ln w="12700">
            <a:miter lim="400000"/>
          </a:ln>
        </p:spPr>
      </p:pic>
      <p:pic>
        <p:nvPicPr>
          <p:cNvPr id="64" name="Picture 48" descr="Picture 48"/>
          <p:cNvPicPr>
            <a:picLocks noChangeAspect="1"/>
          </p:cNvPicPr>
          <p:nvPr/>
        </p:nvPicPr>
        <p:blipFill>
          <a:blip r:embed="rId19">
            <a:extLst/>
          </a:blip>
          <a:stretch>
            <a:fillRect/>
          </a:stretch>
        </p:blipFill>
        <p:spPr>
          <a:xfrm rot="321885">
            <a:off x="43808783" y="19115051"/>
            <a:ext cx="3582478" cy="2035944"/>
          </a:xfrm>
          <a:prstGeom prst="rect">
            <a:avLst/>
          </a:prstGeom>
          <a:ln w="12700">
            <a:miter lim="400000"/>
          </a:ln>
        </p:spPr>
      </p:pic>
      <p:sp>
        <p:nvSpPr>
          <p:cNvPr id="65" name="TextBox 49"/>
          <p:cNvSpPr txBox="1"/>
          <p:nvPr/>
        </p:nvSpPr>
        <p:spPr>
          <a:xfrm>
            <a:off x="44147088" y="17713157"/>
            <a:ext cx="5075069" cy="17363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4600">
                <a:solidFill>
                  <a:srgbClr val="A6FA8C"/>
                </a:solidFill>
                <a:latin typeface="Arial Narrow"/>
                <a:ea typeface="Arial Narrow"/>
                <a:cs typeface="Arial Narrow"/>
                <a:sym typeface="Arial Narrow"/>
              </a:defRPr>
            </a:pPr>
            <a:r>
              <a:t>EXOMARS 2016</a:t>
            </a:r>
          </a:p>
          <a:p>
            <a:pPr>
              <a:defRPr sz="4600">
                <a:solidFill>
                  <a:srgbClr val="A6FA8C"/>
                </a:solidFill>
                <a:latin typeface="Arial Narrow"/>
                <a:ea typeface="Arial Narrow"/>
                <a:cs typeface="Arial Narrow"/>
                <a:sym typeface="Arial Narrow"/>
              </a:defRPr>
            </a:pPr>
            <a:r>
              <a:t>(ESA)</a:t>
            </a:r>
          </a:p>
        </p:txBody>
      </p:sp>
      <p:sp>
        <p:nvSpPr>
          <p:cNvPr id="66" name="TextBox 50"/>
          <p:cNvSpPr txBox="1"/>
          <p:nvPr/>
        </p:nvSpPr>
        <p:spPr>
          <a:xfrm>
            <a:off x="46738226" y="22111109"/>
            <a:ext cx="5075069" cy="17363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4600">
                <a:solidFill>
                  <a:srgbClr val="F1A947"/>
                </a:solidFill>
                <a:latin typeface="Arial Narrow"/>
                <a:ea typeface="Arial Narrow"/>
                <a:cs typeface="Arial Narrow"/>
                <a:sym typeface="Arial Narrow"/>
              </a:defRPr>
            </a:lvl1pPr>
          </a:lstStyle>
          <a:p>
            <a:pPr/>
            <a:r>
              <a:t>EXOMARS 2020 (ESA)</a:t>
            </a:r>
          </a:p>
        </p:txBody>
      </p:sp>
      <p:sp>
        <p:nvSpPr>
          <p:cNvPr id="67" name="TextBox 51"/>
          <p:cNvSpPr txBox="1"/>
          <p:nvPr/>
        </p:nvSpPr>
        <p:spPr>
          <a:xfrm>
            <a:off x="40908256" y="17747693"/>
            <a:ext cx="3722489" cy="10632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4600">
                <a:solidFill>
                  <a:srgbClr val="B6EEFD"/>
                </a:solidFill>
                <a:latin typeface="Arial Narrow"/>
                <a:ea typeface="Arial Narrow"/>
                <a:cs typeface="Arial Narrow"/>
                <a:sym typeface="Arial Narrow"/>
              </a:defRPr>
            </a:lvl1pPr>
          </a:lstStyle>
          <a:p>
            <a:pPr/>
            <a:r>
              <a:t>MAVEN</a:t>
            </a:r>
          </a:p>
        </p:txBody>
      </p:sp>
      <p:sp>
        <p:nvSpPr>
          <p:cNvPr id="68" name="TextBox 52"/>
          <p:cNvSpPr txBox="1"/>
          <p:nvPr/>
        </p:nvSpPr>
        <p:spPr>
          <a:xfrm>
            <a:off x="38512942" y="17680581"/>
            <a:ext cx="3035901" cy="10632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4600">
                <a:solidFill>
                  <a:srgbClr val="B6EEFD"/>
                </a:solidFill>
                <a:latin typeface="Arial Narrow"/>
                <a:ea typeface="Arial Narrow"/>
                <a:cs typeface="Arial Narrow"/>
                <a:sym typeface="Arial Narrow"/>
              </a:defRPr>
            </a:lvl1pPr>
          </a:lstStyle>
          <a:p>
            <a:pPr/>
            <a:r>
              <a:t>MRO</a:t>
            </a:r>
          </a:p>
        </p:txBody>
      </p:sp>
      <p:sp>
        <p:nvSpPr>
          <p:cNvPr id="69" name="TextBox 53"/>
          <p:cNvSpPr txBox="1"/>
          <p:nvPr/>
        </p:nvSpPr>
        <p:spPr>
          <a:xfrm>
            <a:off x="33197865" y="17878362"/>
            <a:ext cx="5007472" cy="17363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4600">
                <a:solidFill>
                  <a:srgbClr val="B6EEFD"/>
                </a:solidFill>
                <a:latin typeface="Arial Narrow"/>
                <a:ea typeface="Arial Narrow"/>
                <a:cs typeface="Arial Narrow"/>
                <a:sym typeface="Arial Narrow"/>
              </a:defRPr>
            </a:pPr>
            <a:r>
              <a:t>MARS EXPRESS</a:t>
            </a:r>
          </a:p>
          <a:p>
            <a:pPr>
              <a:defRPr sz="4600">
                <a:solidFill>
                  <a:srgbClr val="B6EEFD"/>
                </a:solidFill>
                <a:latin typeface="Arial Narrow"/>
                <a:ea typeface="Arial Narrow"/>
                <a:cs typeface="Arial Narrow"/>
                <a:sym typeface="Arial Narrow"/>
              </a:defRPr>
            </a:pPr>
            <a:r>
              <a:t>(ESA)</a:t>
            </a:r>
          </a:p>
        </p:txBody>
      </p:sp>
      <p:sp>
        <p:nvSpPr>
          <p:cNvPr id="70" name="TextBox 54"/>
          <p:cNvSpPr txBox="1"/>
          <p:nvPr/>
        </p:nvSpPr>
        <p:spPr>
          <a:xfrm>
            <a:off x="30813719" y="18708754"/>
            <a:ext cx="3643879" cy="17363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4600">
                <a:solidFill>
                  <a:srgbClr val="B6EEFD"/>
                </a:solidFill>
                <a:latin typeface="Arial Narrow"/>
                <a:ea typeface="Arial Narrow"/>
                <a:cs typeface="Arial Narrow"/>
                <a:sym typeface="Arial Narrow"/>
              </a:defRPr>
            </a:pPr>
            <a:r>
              <a:t>MARS</a:t>
            </a:r>
          </a:p>
          <a:p>
            <a:pPr>
              <a:defRPr sz="4600">
                <a:solidFill>
                  <a:srgbClr val="B6EEFD"/>
                </a:solidFill>
                <a:latin typeface="Arial Narrow"/>
                <a:ea typeface="Arial Narrow"/>
                <a:cs typeface="Arial Narrow"/>
                <a:sym typeface="Arial Narrow"/>
              </a:defRPr>
            </a:pPr>
            <a:r>
              <a:t>ODYSSEY</a:t>
            </a:r>
          </a:p>
        </p:txBody>
      </p:sp>
      <p:sp>
        <p:nvSpPr>
          <p:cNvPr id="71" name="TextBox 60"/>
          <p:cNvSpPr txBox="1"/>
          <p:nvPr/>
        </p:nvSpPr>
        <p:spPr>
          <a:xfrm>
            <a:off x="48787924" y="17941862"/>
            <a:ext cx="3465546" cy="17109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4500">
                <a:solidFill>
                  <a:srgbClr val="FDFD5F"/>
                </a:solidFill>
                <a:latin typeface="Arial Narrow"/>
                <a:ea typeface="Arial Narrow"/>
                <a:cs typeface="Arial Narrow"/>
                <a:sym typeface="Arial Narrow"/>
              </a:defRPr>
            </a:pPr>
            <a:r>
              <a:t>MMX</a:t>
            </a:r>
          </a:p>
          <a:p>
            <a:pPr>
              <a:defRPr sz="4500">
                <a:solidFill>
                  <a:srgbClr val="FDFD5F"/>
                </a:solidFill>
                <a:latin typeface="Arial Narrow"/>
                <a:ea typeface="Arial Narrow"/>
                <a:cs typeface="Arial Narrow"/>
                <a:sym typeface="Arial Narrow"/>
              </a:defRPr>
            </a:pPr>
            <a:r>
              <a:t>(JAXA)</a:t>
            </a:r>
          </a:p>
        </p:txBody>
      </p:sp>
      <p:pic>
        <p:nvPicPr>
          <p:cNvPr id="72" name="Picture 61" descr="Picture 61"/>
          <p:cNvPicPr>
            <a:picLocks noChangeAspect="1"/>
          </p:cNvPicPr>
          <p:nvPr/>
        </p:nvPicPr>
        <p:blipFill>
          <a:blip r:embed="rId20">
            <a:extLst/>
          </a:blip>
          <a:stretch>
            <a:fillRect/>
          </a:stretch>
        </p:blipFill>
        <p:spPr>
          <a:xfrm rot="978999">
            <a:off x="48031939" y="19142814"/>
            <a:ext cx="3526674" cy="2548776"/>
          </a:xfrm>
          <a:prstGeom prst="rect">
            <a:avLst/>
          </a:prstGeom>
          <a:ln w="12700">
            <a:miter lim="400000"/>
          </a:ln>
        </p:spPr>
      </p:pic>
      <p:sp>
        <p:nvSpPr>
          <p:cNvPr id="73" name="TextBox 64"/>
          <p:cNvSpPr txBox="1"/>
          <p:nvPr/>
        </p:nvSpPr>
        <p:spPr>
          <a:xfrm>
            <a:off x="13668816" y="22838869"/>
            <a:ext cx="5075069" cy="1177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5400">
                <a:solidFill>
                  <a:srgbClr val="E59D41"/>
                </a:solidFill>
                <a:latin typeface="Arial Narrow"/>
                <a:ea typeface="Arial Narrow"/>
                <a:cs typeface="Arial Narrow"/>
                <a:sym typeface="Arial Narrow"/>
              </a:defRPr>
            </a:lvl1pPr>
          </a:lstStyle>
          <a:p>
            <a:pPr/>
            <a:r>
              <a:t>DART</a:t>
            </a:r>
          </a:p>
        </p:txBody>
      </p:sp>
      <p:sp>
        <p:nvSpPr>
          <p:cNvPr id="74" name="Slide Number Placeholder 3"/>
          <p:cNvSpPr txBox="1"/>
          <p:nvPr>
            <p:ph type="sldNum" sz="quarter" idx="2"/>
          </p:nvPr>
        </p:nvSpPr>
        <p:spPr>
          <a:xfrm>
            <a:off x="49798296" y="27399488"/>
            <a:ext cx="646104" cy="99974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5" name="Picture 65" descr="Picture 65"/>
          <p:cNvPicPr>
            <a:picLocks noChangeAspect="1"/>
          </p:cNvPicPr>
          <p:nvPr/>
        </p:nvPicPr>
        <p:blipFill>
          <a:blip r:embed="rId21">
            <a:extLst/>
          </a:blip>
          <a:stretch>
            <a:fillRect/>
          </a:stretch>
        </p:blipFill>
        <p:spPr>
          <a:xfrm rot="20741759">
            <a:off x="40550104" y="18929883"/>
            <a:ext cx="2939244" cy="2286077"/>
          </a:xfrm>
          <a:prstGeom prst="rect">
            <a:avLst/>
          </a:prstGeom>
          <a:ln w="12700">
            <a:miter lim="400000"/>
          </a:ln>
        </p:spPr>
      </p:pic>
      <p:pic>
        <p:nvPicPr>
          <p:cNvPr id="76" name="Picture 66" descr="Picture 66"/>
          <p:cNvPicPr>
            <a:picLocks noChangeAspect="1"/>
          </p:cNvPicPr>
          <p:nvPr/>
        </p:nvPicPr>
        <p:blipFill>
          <a:blip r:embed="rId22">
            <a:extLst/>
          </a:blip>
          <a:stretch>
            <a:fillRect/>
          </a:stretch>
        </p:blipFill>
        <p:spPr>
          <a:xfrm rot="2984542">
            <a:off x="1611703" y="6268191"/>
            <a:ext cx="5056534" cy="4247489"/>
          </a:xfrm>
          <a:prstGeom prst="rect">
            <a:avLst/>
          </a:prstGeom>
          <a:ln w="12700">
            <a:miter lim="400000"/>
          </a:ln>
        </p:spPr>
      </p:pic>
      <p:pic>
        <p:nvPicPr>
          <p:cNvPr id="77" name="Picture 18" descr="Picture 18"/>
          <p:cNvPicPr>
            <a:picLocks noChangeAspect="1"/>
          </p:cNvPicPr>
          <p:nvPr/>
        </p:nvPicPr>
        <p:blipFill>
          <a:blip r:embed="rId23">
            <a:extLst/>
          </a:blip>
          <a:stretch>
            <a:fillRect/>
          </a:stretch>
        </p:blipFill>
        <p:spPr>
          <a:xfrm rot="1003455">
            <a:off x="11493555" y="19095834"/>
            <a:ext cx="3700546" cy="7240198"/>
          </a:xfrm>
          <a:prstGeom prst="rect">
            <a:avLst/>
          </a:prstGeom>
          <a:ln w="12700">
            <a:miter lim="400000"/>
          </a:ln>
        </p:spPr>
      </p:pic>
      <p:sp>
        <p:nvSpPr>
          <p:cNvPr id="78" name="TextBox 80"/>
          <p:cNvSpPr txBox="1"/>
          <p:nvPr/>
        </p:nvSpPr>
        <p:spPr>
          <a:xfrm>
            <a:off x="17739238" y="15974446"/>
            <a:ext cx="6765471" cy="13807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b="1" sz="6800">
                <a:solidFill>
                  <a:srgbClr val="BFBFBF"/>
                </a:solidFill>
                <a:latin typeface="Arial Narrow"/>
                <a:ea typeface="Arial Narrow"/>
                <a:cs typeface="Arial Narrow"/>
                <a:sym typeface="Arial Narrow"/>
              </a:defRPr>
            </a:lvl1pPr>
          </a:lstStyle>
          <a:p>
            <a:pPr/>
            <a:r>
              <a:t>MOON</a:t>
            </a:r>
          </a:p>
        </p:txBody>
      </p:sp>
      <p:sp>
        <p:nvSpPr>
          <p:cNvPr id="79" name="TextBox 82"/>
          <p:cNvSpPr txBox="1"/>
          <p:nvPr/>
        </p:nvSpPr>
        <p:spPr>
          <a:xfrm>
            <a:off x="30863409" y="15974446"/>
            <a:ext cx="6765471" cy="13807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b="1" sz="6800">
                <a:solidFill>
                  <a:srgbClr val="BFBFBF"/>
                </a:solidFill>
                <a:latin typeface="Arial Narrow"/>
                <a:ea typeface="Arial Narrow"/>
                <a:cs typeface="Arial Narrow"/>
                <a:sym typeface="Arial Narrow"/>
              </a:defRPr>
            </a:lvl1pPr>
          </a:lstStyle>
          <a:p>
            <a:pPr/>
            <a:r>
              <a:t>MARS</a:t>
            </a:r>
          </a:p>
        </p:txBody>
      </p:sp>
      <p:sp>
        <p:nvSpPr>
          <p:cNvPr id="80" name="TextBox 88"/>
          <p:cNvSpPr txBox="1"/>
          <p:nvPr/>
        </p:nvSpPr>
        <p:spPr>
          <a:xfrm>
            <a:off x="24921244" y="22111109"/>
            <a:ext cx="5007473" cy="17363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lvl1pPr>
              <a:defRPr sz="4600">
                <a:solidFill>
                  <a:srgbClr val="E59D41"/>
                </a:solidFill>
                <a:latin typeface="Arial Narrow"/>
                <a:ea typeface="Arial Narrow"/>
                <a:cs typeface="Arial Narrow"/>
                <a:sym typeface="Arial Narrow"/>
              </a:defRPr>
            </a:lvl1pPr>
          </a:lstStyle>
          <a:p>
            <a:pPr/>
            <a:r>
              <a:t>BERESHEET (SPACE IL)</a:t>
            </a:r>
          </a:p>
        </p:txBody>
      </p:sp>
      <p:sp>
        <p:nvSpPr>
          <p:cNvPr id="81" name="TextBox 89"/>
          <p:cNvSpPr txBox="1"/>
          <p:nvPr/>
        </p:nvSpPr>
        <p:spPr>
          <a:xfrm>
            <a:off x="22979932" y="18643561"/>
            <a:ext cx="5007472" cy="2409445"/>
          </a:xfrm>
          <a:prstGeom prst="rect">
            <a:avLst/>
          </a:prstGeom>
          <a:ln w="50800">
            <a:miter lim="400000"/>
          </a:ln>
          <a:effectLst>
            <a:outerShdw sx="100000" sy="100000" kx="0" ky="0" algn="b" rotWithShape="0" blurRad="215900" dist="152400" dir="2700000">
              <a:srgbClr val="000000">
                <a:alpha val="72000"/>
              </a:srgbClr>
            </a:outerShdw>
          </a:effectLst>
          <a:extLst>
            <a:ext uri="{C572A759-6A51-4108-AA02-DFA0A04FC94B}">
              <ma14:wrappingTextBoxFlag xmlns:ma14="http://schemas.microsoft.com/office/mac/drawingml/2011/main" val="1"/>
            </a:ext>
          </a:extLst>
        </p:spPr>
        <p:txBody>
          <a:bodyPr lIns="195071" tIns="195071" rIns="195071" bIns="195071">
            <a:spAutoFit/>
          </a:bodyPr>
          <a:lstStyle/>
          <a:p>
            <a:pPr>
              <a:defRPr sz="4600">
                <a:solidFill>
                  <a:srgbClr val="B6EEFD"/>
                </a:solidFill>
                <a:latin typeface="Arial Narrow"/>
                <a:ea typeface="Arial Narrow"/>
                <a:cs typeface="Arial Narrow"/>
                <a:sym typeface="Arial Narrow"/>
              </a:defRPr>
            </a:pPr>
            <a:r>
              <a:t>LUNAR</a:t>
            </a:r>
          </a:p>
          <a:p>
            <a:pPr>
              <a:defRPr sz="4600">
                <a:solidFill>
                  <a:srgbClr val="B6EEFD"/>
                </a:solidFill>
                <a:latin typeface="Arial Narrow"/>
                <a:ea typeface="Arial Narrow"/>
                <a:cs typeface="Arial Narrow"/>
                <a:sym typeface="Arial Narrow"/>
              </a:defRPr>
            </a:pPr>
            <a:r>
              <a:t>RECONNAISSANCE</a:t>
            </a:r>
          </a:p>
          <a:p>
            <a:pPr>
              <a:defRPr sz="4600">
                <a:solidFill>
                  <a:srgbClr val="B6EEFD"/>
                </a:solidFill>
                <a:latin typeface="Arial Narrow"/>
                <a:ea typeface="Arial Narrow"/>
                <a:cs typeface="Arial Narrow"/>
                <a:sym typeface="Arial Narrow"/>
              </a:defRPr>
            </a:pPr>
            <a:r>
              <a:t>ORBITER</a:t>
            </a:r>
          </a:p>
        </p:txBody>
      </p:sp>
      <p:sp>
        <p:nvSpPr>
          <p:cNvPr id="82" name="TextBox 96"/>
          <p:cNvSpPr txBox="1"/>
          <p:nvPr/>
        </p:nvSpPr>
        <p:spPr>
          <a:xfrm>
            <a:off x="17774104" y="24051429"/>
            <a:ext cx="5007472" cy="1736345"/>
          </a:xfrm>
          <a:prstGeom prst="rect">
            <a:avLst/>
          </a:prstGeom>
          <a:ln w="50800">
            <a:miter lim="400000"/>
          </a:ln>
          <a:effectLst>
            <a:outerShdw sx="100000" sy="100000" kx="0" ky="0" algn="b" rotWithShape="0" blurRad="215900" dist="152400" dir="2700000">
              <a:srgbClr val="000000">
                <a:alpha val="40000"/>
              </a:srgbClr>
            </a:outerShdw>
          </a:effectLst>
          <a:extLst>
            <a:ext uri="{C572A759-6A51-4108-AA02-DFA0A04FC94B}">
              <ma14:wrappingTextBoxFlag xmlns:ma14="http://schemas.microsoft.com/office/mac/drawingml/2011/main" val="1"/>
            </a:ext>
          </a:extLst>
        </p:spPr>
        <p:txBody>
          <a:bodyPr lIns="195071" tIns="195071" rIns="195071" bIns="195071">
            <a:spAutoFit/>
          </a:bodyPr>
          <a:lstStyle>
            <a:lvl1pPr>
              <a:defRPr sz="4600">
                <a:solidFill>
                  <a:srgbClr val="E59D41"/>
                </a:solidFill>
                <a:latin typeface="Arial Narrow"/>
                <a:ea typeface="Arial Narrow"/>
                <a:cs typeface="Arial Narrow"/>
                <a:sym typeface="Arial Narrow"/>
              </a:defRPr>
            </a:lvl1pPr>
          </a:lstStyle>
          <a:p>
            <a:pPr/>
            <a:r>
              <a:t>CHANDRAYAAN-2 (ISRO)</a:t>
            </a:r>
          </a:p>
        </p:txBody>
      </p:sp>
      <p:pic>
        <p:nvPicPr>
          <p:cNvPr id="83" name="Picture 106" descr="Picture 106"/>
          <p:cNvPicPr>
            <a:picLocks noChangeAspect="1"/>
          </p:cNvPicPr>
          <p:nvPr/>
        </p:nvPicPr>
        <p:blipFill>
          <a:blip r:embed="rId24">
            <a:extLst/>
          </a:blip>
          <a:stretch>
            <a:fillRect/>
          </a:stretch>
        </p:blipFill>
        <p:spPr>
          <a:xfrm>
            <a:off x="18575920" y="24905557"/>
            <a:ext cx="6516255" cy="4097341"/>
          </a:xfrm>
          <a:prstGeom prst="rect">
            <a:avLst/>
          </a:prstGeom>
          <a:ln w="12700">
            <a:miter lim="400000"/>
          </a:ln>
        </p:spPr>
      </p:pic>
      <p:pic>
        <p:nvPicPr>
          <p:cNvPr id="84" name="Picture 110" descr="Picture 110"/>
          <p:cNvPicPr>
            <a:picLocks noChangeAspect="1"/>
          </p:cNvPicPr>
          <p:nvPr/>
        </p:nvPicPr>
        <p:blipFill>
          <a:blip r:embed="rId25">
            <a:extLst/>
          </a:blip>
          <a:stretch>
            <a:fillRect/>
          </a:stretch>
        </p:blipFill>
        <p:spPr>
          <a:xfrm>
            <a:off x="26209271" y="24093222"/>
            <a:ext cx="4119498" cy="2246998"/>
          </a:xfrm>
          <a:prstGeom prst="rect">
            <a:avLst/>
          </a:prstGeom>
          <a:ln w="12700">
            <a:miter lim="400000"/>
          </a:ln>
        </p:spPr>
      </p:pic>
      <p:sp>
        <p:nvSpPr>
          <p:cNvPr id="85" name="TextBox 57"/>
          <p:cNvSpPr txBox="1"/>
          <p:nvPr/>
        </p:nvSpPr>
        <p:spPr>
          <a:xfrm>
            <a:off x="43996883" y="24864073"/>
            <a:ext cx="5074275" cy="1736345"/>
          </a:xfrm>
          <a:prstGeom prst="rect">
            <a:avLst/>
          </a:prstGeom>
          <a:ln w="50800">
            <a:miter lim="400000"/>
          </a:ln>
          <a:effectLst>
            <a:outerShdw sx="100000" sy="100000" kx="0" ky="0" algn="b" rotWithShape="0" blurRad="215900" dist="152400" dir="2700000">
              <a:srgbClr val="000000">
                <a:alpha val="40000"/>
              </a:srgbClr>
            </a:outerShdw>
          </a:effectLst>
          <a:extLst>
            <a:ext uri="{C572A759-6A51-4108-AA02-DFA0A04FC94B}">
              <ma14:wrappingTextBoxFlag xmlns:ma14="http://schemas.microsoft.com/office/mac/drawingml/2011/main" val="1"/>
            </a:ext>
          </a:extLst>
        </p:spPr>
        <p:txBody>
          <a:bodyPr lIns="195071" tIns="195071" rIns="195071" bIns="195071">
            <a:spAutoFit/>
          </a:bodyPr>
          <a:lstStyle/>
          <a:p>
            <a:pPr>
              <a:defRPr sz="4600">
                <a:solidFill>
                  <a:srgbClr val="F1A947"/>
                </a:solidFill>
                <a:latin typeface="Arial Narrow"/>
                <a:ea typeface="Arial Narrow"/>
                <a:cs typeface="Arial Narrow"/>
                <a:sym typeface="Arial Narrow"/>
              </a:defRPr>
            </a:pPr>
            <a:r>
              <a:t>MARS 2020 </a:t>
            </a:r>
            <a:br/>
            <a:r>
              <a:t>ROVER</a:t>
            </a:r>
          </a:p>
        </p:txBody>
      </p:sp>
      <p:sp>
        <p:nvSpPr>
          <p:cNvPr id="86" name="TextBox 113"/>
          <p:cNvSpPr txBox="1"/>
          <p:nvPr/>
        </p:nvSpPr>
        <p:spPr>
          <a:xfrm>
            <a:off x="31841023" y="24685099"/>
            <a:ext cx="5074276" cy="1063245"/>
          </a:xfrm>
          <a:prstGeom prst="rect">
            <a:avLst/>
          </a:prstGeom>
          <a:ln w="50800">
            <a:miter lim="400000"/>
          </a:ln>
          <a:effectLst>
            <a:outerShdw sx="100000" sy="100000" kx="0" ky="0" algn="b" rotWithShape="0" blurRad="215900" dist="152400" dir="2700000">
              <a:srgbClr val="000000">
                <a:alpha val="40000"/>
              </a:srgbClr>
            </a:outerShdw>
          </a:effectLst>
          <a:extLst>
            <a:ext uri="{C572A759-6A51-4108-AA02-DFA0A04FC94B}">
              <ma14:wrappingTextBoxFlag xmlns:ma14="http://schemas.microsoft.com/office/mac/drawingml/2011/main" val="1"/>
            </a:ext>
          </a:extLst>
        </p:spPr>
        <p:txBody>
          <a:bodyPr lIns="195071" tIns="195071" rIns="195071" bIns="195071">
            <a:spAutoFit/>
          </a:bodyPr>
          <a:lstStyle>
            <a:lvl1pPr>
              <a:defRPr sz="4600">
                <a:solidFill>
                  <a:srgbClr val="B5EEFD"/>
                </a:solidFill>
                <a:latin typeface="Arial Narrow"/>
                <a:ea typeface="Arial Narrow"/>
                <a:cs typeface="Arial Narrow"/>
                <a:sym typeface="Arial Narrow"/>
              </a:defRPr>
            </a:lvl1pPr>
          </a:lstStyle>
          <a:p>
            <a:pPr/>
            <a:r>
              <a:t>CURIOSITY ROVER</a:t>
            </a:r>
          </a:p>
        </p:txBody>
      </p:sp>
      <p:pic>
        <p:nvPicPr>
          <p:cNvPr id="87" name="Picture 116" descr="Picture 116"/>
          <p:cNvPicPr>
            <a:picLocks noChangeAspect="1"/>
          </p:cNvPicPr>
          <p:nvPr/>
        </p:nvPicPr>
        <p:blipFill>
          <a:blip r:embed="rId26">
            <a:extLst/>
          </a:blip>
          <a:stretch>
            <a:fillRect/>
          </a:stretch>
        </p:blipFill>
        <p:spPr>
          <a:xfrm>
            <a:off x="42128885" y="26124839"/>
            <a:ext cx="5134585" cy="2677006"/>
          </a:xfrm>
          <a:prstGeom prst="rect">
            <a:avLst/>
          </a:prstGeom>
          <a:ln w="12700">
            <a:miter lim="400000"/>
          </a:ln>
        </p:spPr>
      </p:pic>
      <p:sp>
        <p:nvSpPr>
          <p:cNvPr id="88" name="TextBox 120"/>
          <p:cNvSpPr txBox="1"/>
          <p:nvPr/>
        </p:nvSpPr>
        <p:spPr>
          <a:xfrm>
            <a:off x="38263546" y="26080916"/>
            <a:ext cx="3284575" cy="1063245"/>
          </a:xfrm>
          <a:prstGeom prst="rect">
            <a:avLst/>
          </a:prstGeom>
          <a:ln w="50800">
            <a:miter lim="400000"/>
          </a:ln>
          <a:effectLst>
            <a:outerShdw sx="100000" sy="100000" kx="0" ky="0" algn="b" rotWithShape="0" blurRad="215900" dist="152400" dir="2700000">
              <a:srgbClr val="000000">
                <a:alpha val="40000"/>
              </a:srgbClr>
            </a:outerShdw>
          </a:effectLst>
          <a:extLst>
            <a:ext uri="{C572A759-6A51-4108-AA02-DFA0A04FC94B}">
              <ma14:wrappingTextBoxFlag xmlns:ma14="http://schemas.microsoft.com/office/mac/drawingml/2011/main" val="1"/>
            </a:ext>
          </a:extLst>
        </p:spPr>
        <p:txBody>
          <a:bodyPr lIns="195071" tIns="195071" rIns="195071" bIns="195071">
            <a:spAutoFit/>
          </a:bodyPr>
          <a:lstStyle>
            <a:lvl1pPr algn="ctr">
              <a:defRPr sz="4600">
                <a:solidFill>
                  <a:srgbClr val="A6FA8C"/>
                </a:solidFill>
                <a:latin typeface="Arial Narrow"/>
                <a:ea typeface="Arial Narrow"/>
                <a:cs typeface="Arial Narrow"/>
                <a:sym typeface="Arial Narrow"/>
              </a:defRPr>
            </a:lvl1pPr>
          </a:lstStyle>
          <a:p>
            <a:pPr/>
            <a:r>
              <a:t>INSIGHT</a:t>
            </a:r>
          </a:p>
        </p:txBody>
      </p:sp>
      <p:pic>
        <p:nvPicPr>
          <p:cNvPr id="89" name="Picture 126" descr="Picture 126"/>
          <p:cNvPicPr>
            <a:picLocks noChangeAspect="1"/>
          </p:cNvPicPr>
          <p:nvPr/>
        </p:nvPicPr>
        <p:blipFill>
          <a:blip r:embed="rId27">
            <a:extLst/>
          </a:blip>
          <a:stretch>
            <a:fillRect/>
          </a:stretch>
        </p:blipFill>
        <p:spPr>
          <a:xfrm>
            <a:off x="37188843" y="24051637"/>
            <a:ext cx="4918644" cy="2118802"/>
          </a:xfrm>
          <a:prstGeom prst="rect">
            <a:avLst/>
          </a:prstGeom>
          <a:ln w="12700">
            <a:miter lim="400000"/>
          </a:ln>
        </p:spPr>
      </p:pic>
      <p:sp>
        <p:nvSpPr>
          <p:cNvPr id="90" name="Updated March 2019"/>
          <p:cNvSpPr txBox="1"/>
          <p:nvPr/>
        </p:nvSpPr>
        <p:spPr>
          <a:xfrm>
            <a:off x="498863" y="27259787"/>
            <a:ext cx="7282214" cy="1279145"/>
          </a:xfrm>
          <a:prstGeom prst="rect">
            <a:avLst/>
          </a:prstGeom>
          <a:ln w="50800">
            <a:miter lim="400000"/>
          </a:ln>
          <a:extLst>
            <a:ext uri="{C572A759-6A51-4108-AA02-DFA0A04FC94B}">
              <ma14:wrappingTextBoxFlag xmlns:ma14="http://schemas.microsoft.com/office/mac/drawingml/2011/main" val="1"/>
            </a:ext>
          </a:extLst>
        </p:spPr>
        <p:txBody>
          <a:bodyPr wrap="none" lIns="195071" tIns="195071" rIns="195071" bIns="195071">
            <a:spAutoFit/>
          </a:bodyPr>
          <a:lstStyle>
            <a:lvl1pPr>
              <a:defRPr sz="5800">
                <a:solidFill>
                  <a:srgbClr val="FFFFFF"/>
                </a:solidFill>
              </a:defRPr>
            </a:lvl1pPr>
          </a:lstStyle>
          <a:p>
            <a:pPr/>
            <a:r>
              <a:t>Updated March 2019</a:t>
            </a:r>
          </a:p>
        </p:txBody>
      </p:sp>
      <p:pic>
        <p:nvPicPr>
          <p:cNvPr id="91" name="Picture 224" descr="Picture 224"/>
          <p:cNvPicPr>
            <a:picLocks noChangeAspect="1"/>
          </p:cNvPicPr>
          <p:nvPr/>
        </p:nvPicPr>
        <p:blipFill>
          <a:blip r:embed="rId9">
            <a:extLst/>
          </a:blip>
          <a:stretch>
            <a:fillRect/>
          </a:stretch>
        </p:blipFill>
        <p:spPr>
          <a:xfrm>
            <a:off x="24344393" y="16211253"/>
            <a:ext cx="3219930" cy="282327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4522AE"/>
      </a:accent2>
      <a:accent3>
        <a:srgbClr val="A5A5A5"/>
      </a:accent3>
      <a:accent4>
        <a:srgbClr val="4C39FE"/>
      </a:accent4>
      <a:accent5>
        <a:srgbClr val="5B9BD5"/>
      </a:accent5>
      <a:accent6>
        <a:srgbClr val="5B296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miter lim="800000"/>
        </a:ln>
        <a:effectLst/>
        <a:sp3d/>
      </a:spPr>
      <a:bodyPr rot="0" spcFirstLastPara="1" vertOverflow="overflow" horzOverflow="overflow" vert="horz" wrap="square" lIns="195071" tIns="195071" rIns="195071" bIns="195071" numCol="1" spcCol="38100" rtlCol="0" anchor="ctr" upright="0">
        <a:spAutoFit/>
      </a:bodyPr>
      <a:lstStyle>
        <a:def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50800" cap="flat">
          <a:noFill/>
          <a:miter lim="400000"/>
        </a:ln>
        <a:effectLst/>
        <a:sp3d/>
      </a:spPr>
      <a:bodyPr rot="0" spcFirstLastPara="1" vertOverflow="overflow" horzOverflow="overflow" vert="horz" wrap="square" lIns="195071" tIns="195071" rIns="195071" bIns="195071" numCol="1" spcCol="38100" rtlCol="0" anchor="t" upright="0">
        <a:spAutoFit/>
      </a:bodyPr>
      <a:lstStyle>
        <a:def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4522AE"/>
      </a:accent2>
      <a:accent3>
        <a:srgbClr val="A5A5A5"/>
      </a:accent3>
      <a:accent4>
        <a:srgbClr val="4C39FE"/>
      </a:accent4>
      <a:accent5>
        <a:srgbClr val="5B9BD5"/>
      </a:accent5>
      <a:accent6>
        <a:srgbClr val="5B296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miter lim="800000"/>
        </a:ln>
        <a:effectLst/>
        <a:sp3d/>
      </a:spPr>
      <a:bodyPr rot="0" spcFirstLastPara="1" vertOverflow="overflow" horzOverflow="overflow" vert="horz" wrap="square" lIns="195071" tIns="195071" rIns="195071" bIns="195071" numCol="1" spcCol="38100" rtlCol="0" anchor="ctr" upright="0">
        <a:spAutoFit/>
      </a:bodyPr>
      <a:lstStyle>
        <a:def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50800" cap="flat">
          <a:noFill/>
          <a:miter lim="400000"/>
        </a:ln>
        <a:effectLst/>
        <a:sp3d/>
      </a:spPr>
      <a:bodyPr rot="0" spcFirstLastPara="1" vertOverflow="overflow" horzOverflow="overflow" vert="horz" wrap="square" lIns="195071" tIns="195071" rIns="195071" bIns="195071" numCol="1" spcCol="38100" rtlCol="0" anchor="t" upright="0">
        <a:spAutoFit/>
      </a:bodyPr>
      <a:lstStyle>
        <a:def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