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theme/theme2.xml" ContentType="application/vnd.openxmlformats-officedocument.theme+xml"/>
  <Override PartName="/ppt/notesSlides/notesSlide1.xml" ContentType="application/vnd.openxmlformats-officedocument.presentationml.notesSlide+xml"/>
  <Override PartName="/ppt/media/image14.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Lst>
  <p:sldSz cx="51206400" cy="292608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3901440"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Arial"/>
        <a:ea typeface="Arial"/>
        <a:cs typeface="Arial"/>
        <a:sym typeface="Arial"/>
      </a:defRPr>
    </a:lvl1pPr>
    <a:lvl2pPr marL="0" marR="0" indent="457200" algn="l" defTabSz="3901440"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Arial"/>
        <a:ea typeface="Arial"/>
        <a:cs typeface="Arial"/>
        <a:sym typeface="Arial"/>
      </a:defRPr>
    </a:lvl2pPr>
    <a:lvl3pPr marL="0" marR="0" indent="914400" algn="l" defTabSz="3901440"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Arial"/>
        <a:ea typeface="Arial"/>
        <a:cs typeface="Arial"/>
        <a:sym typeface="Arial"/>
      </a:defRPr>
    </a:lvl3pPr>
    <a:lvl4pPr marL="0" marR="0" indent="1371600" algn="l" defTabSz="3901440"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Arial"/>
        <a:ea typeface="Arial"/>
        <a:cs typeface="Arial"/>
        <a:sym typeface="Arial"/>
      </a:defRPr>
    </a:lvl4pPr>
    <a:lvl5pPr marL="0" marR="0" indent="1828800" algn="l" defTabSz="3901440"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Arial"/>
        <a:ea typeface="Arial"/>
        <a:cs typeface="Arial"/>
        <a:sym typeface="Arial"/>
      </a:defRPr>
    </a:lvl5pPr>
    <a:lvl6pPr marL="0" marR="0" indent="2286000" algn="l" defTabSz="3901440"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Arial"/>
        <a:ea typeface="Arial"/>
        <a:cs typeface="Arial"/>
        <a:sym typeface="Arial"/>
      </a:defRPr>
    </a:lvl6pPr>
    <a:lvl7pPr marL="0" marR="0" indent="2743200" algn="l" defTabSz="3901440"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Arial"/>
        <a:ea typeface="Arial"/>
        <a:cs typeface="Arial"/>
        <a:sym typeface="Arial"/>
      </a:defRPr>
    </a:lvl7pPr>
    <a:lvl8pPr marL="0" marR="0" indent="3200400" algn="l" defTabSz="3901440"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Arial"/>
        <a:ea typeface="Arial"/>
        <a:cs typeface="Arial"/>
        <a:sym typeface="Arial"/>
      </a:defRPr>
    </a:lvl8pPr>
    <a:lvl9pPr marL="0" marR="0" indent="3657600" algn="l" defTabSz="3901440"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50800" cap="flat">
              <a:solidFill>
                <a:srgbClr val="FFFFFF"/>
              </a:solidFill>
              <a:prstDash val="solid"/>
              <a:round/>
            </a:ln>
          </a:left>
          <a:right>
            <a:ln w="50800" cap="flat">
              <a:solidFill>
                <a:srgbClr val="FFFFFF"/>
              </a:solidFill>
              <a:prstDash val="solid"/>
              <a:round/>
            </a:ln>
          </a:right>
          <a:top>
            <a:ln w="50800" cap="flat">
              <a:solidFill>
                <a:srgbClr val="FFFFFF"/>
              </a:solidFill>
              <a:prstDash val="solid"/>
              <a:round/>
            </a:ln>
          </a:top>
          <a:bottom>
            <a:ln w="508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
          <a:latin typeface="Arial"/>
          <a:ea typeface="Arial"/>
          <a:cs typeface="Arial"/>
        </a:font>
        <a:srgbClr val="FFFFFF"/>
      </a:tcTxStyle>
      <a:tcStyle>
        <a:tcBdr>
          <a:left>
            <a:ln w="50800" cap="flat">
              <a:solidFill>
                <a:srgbClr val="FFFFFF"/>
              </a:solidFill>
              <a:prstDash val="solid"/>
              <a:round/>
            </a:ln>
          </a:left>
          <a:right>
            <a:ln w="50800" cap="flat">
              <a:solidFill>
                <a:srgbClr val="FFFFFF"/>
              </a:solidFill>
              <a:prstDash val="solid"/>
              <a:round/>
            </a:ln>
          </a:right>
          <a:top>
            <a:ln w="50800" cap="flat">
              <a:solidFill>
                <a:srgbClr val="FFFFFF"/>
              </a:solidFill>
              <a:prstDash val="solid"/>
              <a:round/>
            </a:ln>
          </a:top>
          <a:bottom>
            <a:ln w="508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50800" cap="flat">
              <a:solidFill>
                <a:srgbClr val="FFFFFF"/>
              </a:solidFill>
              <a:prstDash val="solid"/>
              <a:round/>
            </a:ln>
          </a:left>
          <a:right>
            <a:ln w="50800" cap="flat">
              <a:solidFill>
                <a:srgbClr val="FFFFFF"/>
              </a:solidFill>
              <a:prstDash val="solid"/>
              <a:round/>
            </a:ln>
          </a:right>
          <a:top>
            <a:ln w="152400" cap="flat">
              <a:solidFill>
                <a:srgbClr val="FFFFFF"/>
              </a:solidFill>
              <a:prstDash val="solid"/>
              <a:round/>
            </a:ln>
          </a:top>
          <a:bottom>
            <a:ln w="508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50800" cap="flat">
              <a:solidFill>
                <a:srgbClr val="FFFFFF"/>
              </a:solidFill>
              <a:prstDash val="solid"/>
              <a:round/>
            </a:ln>
          </a:left>
          <a:right>
            <a:ln w="50800" cap="flat">
              <a:solidFill>
                <a:srgbClr val="FFFFFF"/>
              </a:solidFill>
              <a:prstDash val="solid"/>
              <a:round/>
            </a:ln>
          </a:right>
          <a:top>
            <a:ln w="50800" cap="flat">
              <a:solidFill>
                <a:srgbClr val="FFFFFF"/>
              </a:solidFill>
              <a:prstDash val="solid"/>
              <a:round/>
            </a:ln>
          </a:top>
          <a:bottom>
            <a:ln w="1524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50800" cap="flat">
              <a:solidFill>
                <a:srgbClr val="FFFFFF"/>
              </a:solidFill>
              <a:prstDash val="solid"/>
              <a:round/>
            </a:ln>
          </a:left>
          <a:right>
            <a:ln w="50800" cap="flat">
              <a:solidFill>
                <a:srgbClr val="FFFFFF"/>
              </a:solidFill>
              <a:prstDash val="solid"/>
              <a:round/>
            </a:ln>
          </a:right>
          <a:top>
            <a:ln w="50800" cap="flat">
              <a:solidFill>
                <a:srgbClr val="FFFFFF"/>
              </a:solidFill>
              <a:prstDash val="solid"/>
              <a:round/>
            </a:ln>
          </a:top>
          <a:bottom>
            <a:ln w="508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
          <a:latin typeface="Arial"/>
          <a:ea typeface="Arial"/>
          <a:cs typeface="Arial"/>
        </a:font>
        <a:srgbClr val="FFFFFF"/>
      </a:tcTxStyle>
      <a:tcStyle>
        <a:tcBdr>
          <a:left>
            <a:ln w="50800" cap="flat">
              <a:solidFill>
                <a:srgbClr val="FFFFFF"/>
              </a:solidFill>
              <a:prstDash val="solid"/>
              <a:round/>
            </a:ln>
          </a:left>
          <a:right>
            <a:ln w="50800" cap="flat">
              <a:solidFill>
                <a:srgbClr val="FFFFFF"/>
              </a:solidFill>
              <a:prstDash val="solid"/>
              <a:round/>
            </a:ln>
          </a:right>
          <a:top>
            <a:ln w="50800" cap="flat">
              <a:solidFill>
                <a:srgbClr val="FFFFFF"/>
              </a:solidFill>
              <a:prstDash val="solid"/>
              <a:round/>
            </a:ln>
          </a:top>
          <a:bottom>
            <a:ln w="508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50800" cap="flat">
              <a:solidFill>
                <a:srgbClr val="FFFFFF"/>
              </a:solidFill>
              <a:prstDash val="solid"/>
              <a:round/>
            </a:ln>
          </a:left>
          <a:right>
            <a:ln w="50800" cap="flat">
              <a:solidFill>
                <a:srgbClr val="FFFFFF"/>
              </a:solidFill>
              <a:prstDash val="solid"/>
              <a:round/>
            </a:ln>
          </a:right>
          <a:top>
            <a:ln w="152400" cap="flat">
              <a:solidFill>
                <a:srgbClr val="FFFFFF"/>
              </a:solidFill>
              <a:prstDash val="solid"/>
              <a:round/>
            </a:ln>
          </a:top>
          <a:bottom>
            <a:ln w="508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50800" cap="flat">
              <a:solidFill>
                <a:srgbClr val="FFFFFF"/>
              </a:solidFill>
              <a:prstDash val="solid"/>
              <a:round/>
            </a:ln>
          </a:left>
          <a:right>
            <a:ln w="50800" cap="flat">
              <a:solidFill>
                <a:srgbClr val="FFFFFF"/>
              </a:solidFill>
              <a:prstDash val="solid"/>
              <a:round/>
            </a:ln>
          </a:right>
          <a:top>
            <a:ln w="50800" cap="flat">
              <a:solidFill>
                <a:srgbClr val="FFFFFF"/>
              </a:solidFill>
              <a:prstDash val="solid"/>
              <a:round/>
            </a:ln>
          </a:top>
          <a:bottom>
            <a:ln w="1524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50800" cap="flat">
              <a:solidFill>
                <a:srgbClr val="FFFFFF"/>
              </a:solidFill>
              <a:prstDash val="solid"/>
              <a:round/>
            </a:ln>
          </a:left>
          <a:right>
            <a:ln w="50800" cap="flat">
              <a:solidFill>
                <a:srgbClr val="FFFFFF"/>
              </a:solidFill>
              <a:prstDash val="solid"/>
              <a:round/>
            </a:ln>
          </a:right>
          <a:top>
            <a:ln w="50800" cap="flat">
              <a:solidFill>
                <a:srgbClr val="FFFFFF"/>
              </a:solidFill>
              <a:prstDash val="solid"/>
              <a:round/>
            </a:ln>
          </a:top>
          <a:bottom>
            <a:ln w="508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
          <a:latin typeface="Arial"/>
          <a:ea typeface="Arial"/>
          <a:cs typeface="Arial"/>
        </a:font>
        <a:srgbClr val="FFFFFF"/>
      </a:tcTxStyle>
      <a:tcStyle>
        <a:tcBdr>
          <a:left>
            <a:ln w="50800" cap="flat">
              <a:solidFill>
                <a:srgbClr val="FFFFFF"/>
              </a:solidFill>
              <a:prstDash val="solid"/>
              <a:round/>
            </a:ln>
          </a:left>
          <a:right>
            <a:ln w="50800" cap="flat">
              <a:solidFill>
                <a:srgbClr val="FFFFFF"/>
              </a:solidFill>
              <a:prstDash val="solid"/>
              <a:round/>
            </a:ln>
          </a:right>
          <a:top>
            <a:ln w="50800" cap="flat">
              <a:solidFill>
                <a:srgbClr val="FFFFFF"/>
              </a:solidFill>
              <a:prstDash val="solid"/>
              <a:round/>
            </a:ln>
          </a:top>
          <a:bottom>
            <a:ln w="508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50800" cap="flat">
              <a:solidFill>
                <a:srgbClr val="FFFFFF"/>
              </a:solidFill>
              <a:prstDash val="solid"/>
              <a:round/>
            </a:ln>
          </a:left>
          <a:right>
            <a:ln w="50800" cap="flat">
              <a:solidFill>
                <a:srgbClr val="FFFFFF"/>
              </a:solidFill>
              <a:prstDash val="solid"/>
              <a:round/>
            </a:ln>
          </a:right>
          <a:top>
            <a:ln w="152400" cap="flat">
              <a:solidFill>
                <a:srgbClr val="FFFFFF"/>
              </a:solidFill>
              <a:prstDash val="solid"/>
              <a:round/>
            </a:ln>
          </a:top>
          <a:bottom>
            <a:ln w="508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50800" cap="flat">
              <a:solidFill>
                <a:srgbClr val="FFFFFF"/>
              </a:solidFill>
              <a:prstDash val="solid"/>
              <a:round/>
            </a:ln>
          </a:left>
          <a:right>
            <a:ln w="50800" cap="flat">
              <a:solidFill>
                <a:srgbClr val="FFFFFF"/>
              </a:solidFill>
              <a:prstDash val="solid"/>
              <a:round/>
            </a:ln>
          </a:right>
          <a:top>
            <a:ln w="50800" cap="flat">
              <a:solidFill>
                <a:srgbClr val="FFFFFF"/>
              </a:solidFill>
              <a:prstDash val="solid"/>
              <a:round/>
            </a:ln>
          </a:top>
          <a:bottom>
            <a:ln w="1524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50800" cap="flat">
              <a:noFill/>
              <a:miter lim="400000"/>
            </a:ln>
          </a:left>
          <a:right>
            <a:ln w="50800" cap="flat">
              <a:noFill/>
              <a:miter lim="400000"/>
            </a:ln>
          </a:right>
          <a:top>
            <a:ln w="50800" cap="flat">
              <a:noFill/>
              <a:miter lim="400000"/>
            </a:ln>
          </a:top>
          <a:bottom>
            <a:ln w="50800" cap="flat">
              <a:noFill/>
              <a:miter lim="400000"/>
            </a:ln>
          </a:bottom>
          <a:insideH>
            <a:ln w="50800" cap="flat">
              <a:noFill/>
              <a:miter lim="400000"/>
            </a:ln>
          </a:insideH>
          <a:insideV>
            <a:ln w="508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50800" cap="flat">
              <a:noFill/>
              <a:miter lim="400000"/>
            </a:ln>
          </a:left>
          <a:right>
            <a:ln w="50800" cap="flat">
              <a:noFill/>
              <a:miter lim="400000"/>
            </a:ln>
          </a:right>
          <a:top>
            <a:ln w="50800" cap="flat">
              <a:noFill/>
              <a:miter lim="400000"/>
            </a:ln>
          </a:top>
          <a:bottom>
            <a:ln w="50800" cap="flat">
              <a:noFill/>
              <a:miter lim="400000"/>
            </a:ln>
          </a:bottom>
          <a:insideH>
            <a:ln w="50800" cap="flat">
              <a:noFill/>
              <a:miter lim="400000"/>
            </a:ln>
          </a:insideH>
          <a:insideV>
            <a:ln w="508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50800" cap="flat">
              <a:noFill/>
              <a:miter lim="400000"/>
            </a:ln>
          </a:left>
          <a:right>
            <a:ln w="50800" cap="flat">
              <a:noFill/>
              <a:miter lim="400000"/>
            </a:ln>
          </a:right>
          <a:top>
            <a:ln w="215900" cap="flat">
              <a:solidFill>
                <a:srgbClr val="000000"/>
              </a:solidFill>
              <a:prstDash val="solid"/>
              <a:round/>
            </a:ln>
          </a:top>
          <a:bottom>
            <a:ln w="101600" cap="flat">
              <a:solidFill>
                <a:srgbClr val="000000"/>
              </a:solidFill>
              <a:prstDash val="solid"/>
              <a:round/>
            </a:ln>
          </a:bottom>
          <a:insideH>
            <a:ln w="50800" cap="flat">
              <a:noFill/>
              <a:miter lim="400000"/>
            </a:ln>
          </a:insideH>
          <a:insideV>
            <a:ln w="508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50800" cap="flat">
              <a:noFill/>
              <a:miter lim="400000"/>
            </a:ln>
          </a:left>
          <a:right>
            <a:ln w="50800" cap="flat">
              <a:noFill/>
              <a:miter lim="400000"/>
            </a:ln>
          </a:right>
          <a:top>
            <a:ln w="101600" cap="flat">
              <a:solidFill>
                <a:srgbClr val="000000"/>
              </a:solidFill>
              <a:prstDash val="solid"/>
              <a:round/>
            </a:ln>
          </a:top>
          <a:bottom>
            <a:ln w="101600" cap="flat">
              <a:solidFill>
                <a:srgbClr val="000000"/>
              </a:solidFill>
              <a:prstDash val="solid"/>
              <a:round/>
            </a:ln>
          </a:bottom>
          <a:insideH>
            <a:ln w="50800" cap="flat">
              <a:noFill/>
              <a:miter lim="400000"/>
            </a:ln>
          </a:insideH>
          <a:insideV>
            <a:ln w="508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50800" cap="flat">
              <a:solidFill>
                <a:srgbClr val="FFFFFF"/>
              </a:solidFill>
              <a:prstDash val="solid"/>
              <a:round/>
            </a:ln>
          </a:left>
          <a:right>
            <a:ln w="50800" cap="flat">
              <a:solidFill>
                <a:srgbClr val="FFFFFF"/>
              </a:solidFill>
              <a:prstDash val="solid"/>
              <a:round/>
            </a:ln>
          </a:right>
          <a:top>
            <a:ln w="50800" cap="flat">
              <a:solidFill>
                <a:srgbClr val="FFFFFF"/>
              </a:solidFill>
              <a:prstDash val="solid"/>
              <a:round/>
            </a:ln>
          </a:top>
          <a:bottom>
            <a:ln w="508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50800" cap="flat">
              <a:solidFill>
                <a:srgbClr val="FFFFFF"/>
              </a:solidFill>
              <a:prstDash val="solid"/>
              <a:round/>
            </a:ln>
          </a:left>
          <a:right>
            <a:ln w="50800" cap="flat">
              <a:solidFill>
                <a:srgbClr val="FFFFFF"/>
              </a:solidFill>
              <a:prstDash val="solid"/>
              <a:round/>
            </a:ln>
          </a:right>
          <a:top>
            <a:ln w="50800" cap="flat">
              <a:solidFill>
                <a:srgbClr val="FFFFFF"/>
              </a:solidFill>
              <a:prstDash val="solid"/>
              <a:round/>
            </a:ln>
          </a:top>
          <a:bottom>
            <a:ln w="508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50800" cap="flat">
              <a:solidFill>
                <a:srgbClr val="FFFFFF"/>
              </a:solidFill>
              <a:prstDash val="solid"/>
              <a:round/>
            </a:ln>
          </a:left>
          <a:right>
            <a:ln w="50800" cap="flat">
              <a:solidFill>
                <a:srgbClr val="FFFFFF"/>
              </a:solidFill>
              <a:prstDash val="solid"/>
              <a:round/>
            </a:ln>
          </a:right>
          <a:top>
            <a:ln w="152400" cap="flat">
              <a:solidFill>
                <a:srgbClr val="FFFFFF"/>
              </a:solidFill>
              <a:prstDash val="solid"/>
              <a:round/>
            </a:ln>
          </a:top>
          <a:bottom>
            <a:ln w="508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50800" cap="flat">
              <a:solidFill>
                <a:srgbClr val="FFFFFF"/>
              </a:solidFill>
              <a:prstDash val="solid"/>
              <a:round/>
            </a:ln>
          </a:left>
          <a:right>
            <a:ln w="50800" cap="flat">
              <a:solidFill>
                <a:srgbClr val="FFFFFF"/>
              </a:solidFill>
              <a:prstDash val="solid"/>
              <a:round/>
            </a:ln>
          </a:right>
          <a:top>
            <a:ln w="50800" cap="flat">
              <a:solidFill>
                <a:srgbClr val="FFFFFF"/>
              </a:solidFill>
              <a:prstDash val="solid"/>
              <a:round/>
            </a:ln>
          </a:top>
          <a:bottom>
            <a:ln w="152400" cap="flat">
              <a:solidFill>
                <a:srgbClr val="FFFFFF"/>
              </a:solidFill>
              <a:prstDash val="solid"/>
              <a:round/>
            </a:ln>
          </a:bottom>
          <a:insideH>
            <a:ln w="50800" cap="flat">
              <a:solidFill>
                <a:srgbClr val="FFFFFF"/>
              </a:solidFill>
              <a:prstDash val="solid"/>
              <a:round/>
            </a:ln>
          </a:insideH>
          <a:insideV>
            <a:ln w="508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50800" cap="flat">
              <a:solidFill>
                <a:srgbClr val="000000"/>
              </a:solidFill>
              <a:prstDash val="solid"/>
              <a:round/>
            </a:ln>
          </a:left>
          <a:right>
            <a:ln w="50800" cap="flat">
              <a:solidFill>
                <a:srgbClr val="000000"/>
              </a:solidFill>
              <a:prstDash val="solid"/>
              <a:round/>
            </a:ln>
          </a:right>
          <a:top>
            <a:ln w="50800" cap="flat">
              <a:solidFill>
                <a:srgbClr val="000000"/>
              </a:solidFill>
              <a:prstDash val="solid"/>
              <a:round/>
            </a:ln>
          </a:top>
          <a:bottom>
            <a:ln w="50800" cap="flat">
              <a:solidFill>
                <a:srgbClr val="000000"/>
              </a:solidFill>
              <a:prstDash val="solid"/>
              <a:round/>
            </a:ln>
          </a:bottom>
          <a:insideH>
            <a:ln w="50800" cap="flat">
              <a:solidFill>
                <a:srgbClr val="000000"/>
              </a:solidFill>
              <a:prstDash val="solid"/>
              <a:round/>
            </a:ln>
          </a:insideH>
          <a:insideV>
            <a:ln w="508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000000"/>
      </a:tcTxStyle>
      <a:tcStyle>
        <a:tcBdr>
          <a:left>
            <a:ln w="50800" cap="flat">
              <a:solidFill>
                <a:srgbClr val="000000"/>
              </a:solidFill>
              <a:prstDash val="solid"/>
              <a:round/>
            </a:ln>
          </a:left>
          <a:right>
            <a:ln w="50800" cap="flat">
              <a:solidFill>
                <a:srgbClr val="000000"/>
              </a:solidFill>
              <a:prstDash val="solid"/>
              <a:round/>
            </a:ln>
          </a:right>
          <a:top>
            <a:ln w="50800" cap="flat">
              <a:solidFill>
                <a:srgbClr val="000000"/>
              </a:solidFill>
              <a:prstDash val="solid"/>
              <a:round/>
            </a:ln>
          </a:top>
          <a:bottom>
            <a:ln w="50800" cap="flat">
              <a:solidFill>
                <a:srgbClr val="000000"/>
              </a:solidFill>
              <a:prstDash val="solid"/>
              <a:round/>
            </a:ln>
          </a:bottom>
          <a:insideH>
            <a:ln w="50800" cap="flat">
              <a:solidFill>
                <a:srgbClr val="000000"/>
              </a:solidFill>
              <a:prstDash val="solid"/>
              <a:round/>
            </a:ln>
          </a:insideH>
          <a:insideV>
            <a:ln w="508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50800" cap="flat">
              <a:solidFill>
                <a:srgbClr val="000000"/>
              </a:solidFill>
              <a:prstDash val="solid"/>
              <a:round/>
            </a:ln>
          </a:left>
          <a:right>
            <a:ln w="50800" cap="flat">
              <a:solidFill>
                <a:srgbClr val="000000"/>
              </a:solidFill>
              <a:prstDash val="solid"/>
              <a:round/>
            </a:ln>
          </a:right>
          <a:top>
            <a:ln w="215900" cap="flat">
              <a:solidFill>
                <a:srgbClr val="000000"/>
              </a:solidFill>
              <a:prstDash val="solid"/>
              <a:round/>
            </a:ln>
          </a:top>
          <a:bottom>
            <a:ln w="50800" cap="flat">
              <a:solidFill>
                <a:srgbClr val="000000"/>
              </a:solidFill>
              <a:prstDash val="solid"/>
              <a:round/>
            </a:ln>
          </a:bottom>
          <a:insideH>
            <a:ln w="50800" cap="flat">
              <a:solidFill>
                <a:srgbClr val="000000"/>
              </a:solidFill>
              <a:prstDash val="solid"/>
              <a:round/>
            </a:ln>
          </a:insideH>
          <a:insideV>
            <a:ln w="508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50800" cap="flat">
              <a:solidFill>
                <a:srgbClr val="000000"/>
              </a:solidFill>
              <a:prstDash val="solid"/>
              <a:round/>
            </a:ln>
          </a:left>
          <a:right>
            <a:ln w="50800" cap="flat">
              <a:solidFill>
                <a:srgbClr val="000000"/>
              </a:solidFill>
              <a:prstDash val="solid"/>
              <a:round/>
            </a:ln>
          </a:right>
          <a:top>
            <a:ln w="50800" cap="flat">
              <a:solidFill>
                <a:srgbClr val="000000"/>
              </a:solidFill>
              <a:prstDash val="solid"/>
              <a:round/>
            </a:ln>
          </a:top>
          <a:bottom>
            <a:ln w="101600" cap="flat">
              <a:solidFill>
                <a:srgbClr val="000000"/>
              </a:solidFill>
              <a:prstDash val="solid"/>
              <a:round/>
            </a:ln>
          </a:bottom>
          <a:insideH>
            <a:ln w="50800" cap="flat">
              <a:solidFill>
                <a:srgbClr val="000000"/>
              </a:solidFill>
              <a:prstDash val="solid"/>
              <a:round/>
            </a:ln>
          </a:insideH>
          <a:insideV>
            <a:ln w="508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9" name="Shape 139"/>
          <p:cNvSpPr/>
          <p:nvPr>
            <p:ph type="sldImg"/>
          </p:nvPr>
        </p:nvSpPr>
        <p:spPr>
          <a:xfrm>
            <a:off x="1143000" y="685800"/>
            <a:ext cx="4572000" cy="3429000"/>
          </a:xfrm>
          <a:prstGeom prst="rect">
            <a:avLst/>
          </a:prstGeom>
        </p:spPr>
        <p:txBody>
          <a:bodyPr/>
          <a:lstStyle/>
          <a:p>
            <a:pPr/>
          </a:p>
        </p:txBody>
      </p:sp>
      <p:sp>
        <p:nvSpPr>
          <p:cNvPr id="140" name="Shape 14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3901440" latinLnBrk="0">
      <a:defRPr sz="5000">
        <a:latin typeface="+mj-lt"/>
        <a:ea typeface="+mj-ea"/>
        <a:cs typeface="+mj-cs"/>
        <a:sym typeface="Calibri"/>
      </a:defRPr>
    </a:lvl1pPr>
    <a:lvl2pPr indent="228600" defTabSz="3901440" latinLnBrk="0">
      <a:defRPr sz="5000">
        <a:latin typeface="+mj-lt"/>
        <a:ea typeface="+mj-ea"/>
        <a:cs typeface="+mj-cs"/>
        <a:sym typeface="Calibri"/>
      </a:defRPr>
    </a:lvl2pPr>
    <a:lvl3pPr indent="457200" defTabSz="3901440" latinLnBrk="0">
      <a:defRPr sz="5000">
        <a:latin typeface="+mj-lt"/>
        <a:ea typeface="+mj-ea"/>
        <a:cs typeface="+mj-cs"/>
        <a:sym typeface="Calibri"/>
      </a:defRPr>
    </a:lvl3pPr>
    <a:lvl4pPr indent="685800" defTabSz="3901440" latinLnBrk="0">
      <a:defRPr sz="5000">
        <a:latin typeface="+mj-lt"/>
        <a:ea typeface="+mj-ea"/>
        <a:cs typeface="+mj-cs"/>
        <a:sym typeface="Calibri"/>
      </a:defRPr>
    </a:lvl4pPr>
    <a:lvl5pPr indent="914400" defTabSz="3901440" latinLnBrk="0">
      <a:defRPr sz="5000">
        <a:latin typeface="+mj-lt"/>
        <a:ea typeface="+mj-ea"/>
        <a:cs typeface="+mj-cs"/>
        <a:sym typeface="Calibri"/>
      </a:defRPr>
    </a:lvl5pPr>
    <a:lvl6pPr indent="1143000" defTabSz="3901440" latinLnBrk="0">
      <a:defRPr sz="5000">
        <a:latin typeface="+mj-lt"/>
        <a:ea typeface="+mj-ea"/>
        <a:cs typeface="+mj-cs"/>
        <a:sym typeface="Calibri"/>
      </a:defRPr>
    </a:lvl6pPr>
    <a:lvl7pPr indent="1371600" defTabSz="3901440" latinLnBrk="0">
      <a:defRPr sz="5000">
        <a:latin typeface="+mj-lt"/>
        <a:ea typeface="+mj-ea"/>
        <a:cs typeface="+mj-cs"/>
        <a:sym typeface="Calibri"/>
      </a:defRPr>
    </a:lvl7pPr>
    <a:lvl8pPr indent="1600200" defTabSz="3901440" latinLnBrk="0">
      <a:defRPr sz="5000">
        <a:latin typeface="+mj-lt"/>
        <a:ea typeface="+mj-ea"/>
        <a:cs typeface="+mj-cs"/>
        <a:sym typeface="Calibri"/>
      </a:defRPr>
    </a:lvl8pPr>
    <a:lvl9pPr indent="1828800" defTabSz="3901440" latinLnBrk="0">
      <a:defRPr sz="50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Shape 198"/>
          <p:cNvSpPr/>
          <p:nvPr>
            <p:ph type="sldImg"/>
          </p:nvPr>
        </p:nvSpPr>
        <p:spPr>
          <a:prstGeom prst="rect">
            <a:avLst/>
          </a:prstGeom>
        </p:spPr>
        <p:txBody>
          <a:bodyPr/>
          <a:lstStyle/>
          <a:p>
            <a:pPr/>
          </a:p>
        </p:txBody>
      </p:sp>
      <p:sp>
        <p:nvSpPr>
          <p:cNvPr id="199" name="Shape 199"/>
          <p:cNvSpPr/>
          <p:nvPr>
            <p:ph type="body" sz="quarter" idx="1"/>
          </p:nvPr>
        </p:nvSpPr>
        <p:spPr>
          <a:prstGeom prst="rect">
            <a:avLst/>
          </a:prstGeom>
        </p:spPr>
        <p:txBody>
          <a:bodyPr/>
          <a:lstStyle>
            <a:lvl1pPr defTabSz="914400">
              <a:defRPr sz="1200"/>
            </a:lvl1pPr>
          </a:lstStyle>
          <a:p>
            <a:pPr/>
            <a:r>
              <a:t>Astrophysics is the study of phenomena occurring in the universe and of the physical principles that govern them. Astrophysics research encompasses a broad range of topics, from the birth of the universe and its evolution and composition, to the processes leading to the development of planets and stars and galaxies, to the physical conditions of matter in extreme gravitational fields, and to the search for life on planets orbiting other stars. In seeking to understand these phenomena, astrophysics science embodies some of the most enduring quests of humankind.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hape 253"/>
          <p:cNvSpPr/>
          <p:nvPr>
            <p:ph type="sldImg"/>
          </p:nvPr>
        </p:nvSpPr>
        <p:spPr>
          <a:prstGeom prst="rect">
            <a:avLst/>
          </a:prstGeom>
        </p:spPr>
        <p:txBody>
          <a:bodyPr/>
          <a:lstStyle/>
          <a:p>
            <a:pPr/>
          </a:p>
        </p:txBody>
      </p:sp>
      <p:sp>
        <p:nvSpPr>
          <p:cNvPr id="254" name="Shape 254"/>
          <p:cNvSpPr/>
          <p:nvPr>
            <p:ph type="body" sz="quarter" idx="1"/>
          </p:nvPr>
        </p:nvSpPr>
        <p:spPr>
          <a:prstGeom prst="rect">
            <a:avLst/>
          </a:prstGeom>
        </p:spPr>
        <p:txBody>
          <a:bodyPr/>
          <a:lstStyle>
            <a:lvl1pPr defTabSz="914400">
              <a:defRPr sz="1200"/>
            </a:lvl1pPr>
          </a:lstStyle>
          <a:p>
            <a:pPr/>
            <a:r>
              <a:t>Revised July 18, 2018 with new WFIRST spacecraft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Shape 308"/>
          <p:cNvSpPr/>
          <p:nvPr>
            <p:ph type="sldImg"/>
          </p:nvPr>
        </p:nvSpPr>
        <p:spPr>
          <a:prstGeom prst="rect">
            <a:avLst/>
          </a:prstGeom>
        </p:spPr>
        <p:txBody>
          <a:bodyPr/>
          <a:lstStyle/>
          <a:p>
            <a:pPr/>
          </a:p>
        </p:txBody>
      </p:sp>
      <p:sp>
        <p:nvSpPr>
          <p:cNvPr id="309" name="Shape 309"/>
          <p:cNvSpPr/>
          <p:nvPr>
            <p:ph type="body" sz="quarter" idx="1"/>
          </p:nvPr>
        </p:nvSpPr>
        <p:spPr>
          <a:prstGeom prst="rect">
            <a:avLst/>
          </a:prstGeom>
        </p:spPr>
        <p:txBody>
          <a:bodyPr/>
          <a:lstStyle>
            <a:lvl1pPr defTabSz="914400">
              <a:defRPr sz="1200"/>
            </a:lvl1pPr>
          </a:lstStyle>
          <a:p>
            <a:pPr/>
            <a:r>
              <a:t>Revised July 18, 2018 with new WFIRST spacecraft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Title Slide">
    <p:spTree>
      <p:nvGrpSpPr>
        <p:cNvPr id="1" name=""/>
        <p:cNvGrpSpPr/>
        <p:nvPr/>
      </p:nvGrpSpPr>
      <p:grpSpPr>
        <a:xfrm>
          <a:off x="0" y="0"/>
          <a:ext cx="0" cy="0"/>
          <a:chOff x="0" y="0"/>
          <a:chExt cx="0" cy="0"/>
        </a:xfrm>
      </p:grpSpPr>
      <p:pic>
        <p:nvPicPr>
          <p:cNvPr id="12" name="Picture 3" descr="Picture 3"/>
          <p:cNvPicPr>
            <a:picLocks noChangeAspect="1"/>
          </p:cNvPicPr>
          <p:nvPr/>
        </p:nvPicPr>
        <p:blipFill>
          <a:blip r:embed="rId2">
            <a:extLst/>
          </a:blip>
          <a:stretch>
            <a:fillRect/>
          </a:stretch>
        </p:blipFill>
        <p:spPr>
          <a:xfrm>
            <a:off x="50798" y="-1"/>
            <a:ext cx="52019201" cy="29260801"/>
          </a:xfrm>
          <a:prstGeom prst="rect">
            <a:avLst/>
          </a:prstGeom>
          <a:ln w="12700">
            <a:miter lim="400000"/>
          </a:ln>
        </p:spPr>
      </p:pic>
      <p:sp>
        <p:nvSpPr>
          <p:cNvPr id="13" name="Title Text"/>
          <p:cNvSpPr txBox="1"/>
          <p:nvPr>
            <p:ph type="title"/>
          </p:nvPr>
        </p:nvSpPr>
        <p:spPr>
          <a:xfrm>
            <a:off x="2292057" y="21132800"/>
            <a:ext cx="29357459" cy="4175911"/>
          </a:xfrm>
          <a:prstGeom prst="rect">
            <a:avLst/>
          </a:prstGeom>
        </p:spPr>
        <p:txBody>
          <a:bodyPr/>
          <a:lstStyle>
            <a:lvl1pPr>
              <a:defRPr sz="13600">
                <a:solidFill>
                  <a:srgbClr val="FFFFFF"/>
                </a:solidFill>
              </a:defRPr>
            </a:lvl1pPr>
          </a:lstStyle>
          <a:p>
            <a:pPr/>
            <a:r>
              <a:t>Title Text</a:t>
            </a:r>
          </a:p>
        </p:txBody>
      </p:sp>
      <p:grpSp>
        <p:nvGrpSpPr>
          <p:cNvPr id="16" name="Rectangle 5"/>
          <p:cNvGrpSpPr/>
          <p:nvPr/>
        </p:nvGrpSpPr>
        <p:grpSpPr>
          <a:xfrm>
            <a:off x="50798" y="10365055"/>
            <a:ext cx="12757711" cy="8365250"/>
            <a:chOff x="0" y="0"/>
            <a:chExt cx="12757709" cy="8365248"/>
          </a:xfrm>
        </p:grpSpPr>
        <p:sp>
          <p:nvSpPr>
            <p:cNvPr id="14" name="Rectangle"/>
            <p:cNvSpPr/>
            <p:nvPr/>
          </p:nvSpPr>
          <p:spPr>
            <a:xfrm>
              <a:off x="-1" y="0"/>
              <a:ext cx="12757711" cy="8365249"/>
            </a:xfrm>
            <a:prstGeom prst="rect">
              <a:avLst/>
            </a:prstGeom>
            <a:blipFill rotWithShape="1">
              <a:blip r:embed="rId3"/>
              <a:srcRect l="0" t="0" r="0" b="0"/>
              <a:stretch>
                <a:fillRect/>
              </a:stretch>
            </a:blipFill>
            <a:ln w="12700" cap="flat">
              <a:noFill/>
              <a:miter lim="400000"/>
            </a:ln>
            <a:effectLst/>
          </p:spPr>
          <p:txBody>
            <a:bodyPr wrap="square" lIns="195071" tIns="195071" rIns="195071" bIns="195071" numCol="1" anchor="ctr">
              <a:noAutofit/>
            </a:bodyPr>
            <a:lstStyle/>
            <a:p>
              <a:pPr algn="ctr">
                <a:defRPr>
                  <a:solidFill>
                    <a:srgbClr val="FFFFFF"/>
                  </a:solidFill>
                </a:defRPr>
              </a:pPr>
            </a:p>
          </p:txBody>
        </p:sp>
        <p:sp>
          <p:nvSpPr>
            <p:cNvPr id="15" name="Text"/>
            <p:cNvSpPr txBox="1"/>
            <p:nvPr/>
          </p:nvSpPr>
          <p:spPr>
            <a:xfrm>
              <a:off x="-1" y="3450890"/>
              <a:ext cx="12757711" cy="1463468"/>
            </a:xfrm>
            <a:prstGeom prst="rect">
              <a:avLst/>
            </a:prstGeom>
            <a:noFill/>
            <a:ln w="50800" cap="flat">
              <a:noFill/>
              <a:miter lim="400000"/>
            </a:ln>
            <a:effectLst/>
            <a:extLst>
              <a:ext uri="{C572A759-6A51-4108-AA02-DFA0A04FC94B}">
                <ma14:wrappingTextBoxFlag xmlns:ma14="http://schemas.microsoft.com/office/mac/drawingml/2011/main" val="1"/>
              </a:ext>
            </a:extLst>
          </p:spPr>
          <p:txBody>
            <a:bodyPr wrap="square" lIns="195071" tIns="195071" rIns="195071" bIns="195071" numCol="1" anchor="ctr">
              <a:spAutoFit/>
            </a:bodyPr>
            <a:lstStyle>
              <a:lvl1pPr algn="ctr">
                <a:defRPr>
                  <a:solidFill>
                    <a:srgbClr val="FFFFFF"/>
                  </a:solidFill>
                </a:defRPr>
              </a:lvl1pPr>
            </a:lstStyle>
            <a:p>
              <a:pPr/>
              <a:r>
                <a:t> </a:t>
              </a:r>
            </a:p>
          </p:txBody>
        </p:sp>
      </p:grpSp>
      <p:grpSp>
        <p:nvGrpSpPr>
          <p:cNvPr id="19" name="Rectangle 6"/>
          <p:cNvGrpSpPr/>
          <p:nvPr/>
        </p:nvGrpSpPr>
        <p:grpSpPr>
          <a:xfrm>
            <a:off x="13137963" y="10365055"/>
            <a:ext cx="12757711" cy="8365250"/>
            <a:chOff x="0" y="0"/>
            <a:chExt cx="12757709" cy="8365248"/>
          </a:xfrm>
        </p:grpSpPr>
        <p:sp>
          <p:nvSpPr>
            <p:cNvPr id="17" name="Rectangle"/>
            <p:cNvSpPr/>
            <p:nvPr/>
          </p:nvSpPr>
          <p:spPr>
            <a:xfrm>
              <a:off x="-1" y="0"/>
              <a:ext cx="12757711" cy="8365249"/>
            </a:xfrm>
            <a:prstGeom prst="rect">
              <a:avLst/>
            </a:prstGeom>
            <a:blipFill rotWithShape="1">
              <a:blip r:embed="rId4"/>
              <a:srcRect l="0" t="0" r="0" b="0"/>
              <a:stretch>
                <a:fillRect/>
              </a:stretch>
            </a:blipFill>
            <a:ln w="12700" cap="flat">
              <a:noFill/>
              <a:miter lim="400000"/>
            </a:ln>
            <a:effectLst/>
          </p:spPr>
          <p:txBody>
            <a:bodyPr wrap="square" lIns="195071" tIns="195071" rIns="195071" bIns="195071" numCol="1" anchor="ctr">
              <a:noAutofit/>
            </a:bodyPr>
            <a:lstStyle/>
            <a:p>
              <a:pPr algn="ctr">
                <a:defRPr>
                  <a:solidFill>
                    <a:srgbClr val="FFFFFF"/>
                  </a:solidFill>
                </a:defRPr>
              </a:pPr>
            </a:p>
          </p:txBody>
        </p:sp>
        <p:sp>
          <p:nvSpPr>
            <p:cNvPr id="18" name="Text"/>
            <p:cNvSpPr txBox="1"/>
            <p:nvPr/>
          </p:nvSpPr>
          <p:spPr>
            <a:xfrm>
              <a:off x="-1" y="3450890"/>
              <a:ext cx="12757711" cy="1463468"/>
            </a:xfrm>
            <a:prstGeom prst="rect">
              <a:avLst/>
            </a:prstGeom>
            <a:noFill/>
            <a:ln w="50800" cap="flat">
              <a:noFill/>
              <a:miter lim="400000"/>
            </a:ln>
            <a:effectLst/>
            <a:extLst>
              <a:ext uri="{C572A759-6A51-4108-AA02-DFA0A04FC94B}">
                <ma14:wrappingTextBoxFlag xmlns:ma14="http://schemas.microsoft.com/office/mac/drawingml/2011/main" val="1"/>
              </a:ext>
            </a:extLst>
          </p:spPr>
          <p:txBody>
            <a:bodyPr wrap="square" lIns="195071" tIns="195071" rIns="195071" bIns="195071" numCol="1" anchor="ctr">
              <a:spAutoFit/>
            </a:bodyPr>
            <a:lstStyle>
              <a:lvl1pPr algn="ctr">
                <a:defRPr>
                  <a:solidFill>
                    <a:srgbClr val="FFFFFF"/>
                  </a:solidFill>
                </a:defRPr>
              </a:lvl1pPr>
            </a:lstStyle>
            <a:p>
              <a:pPr/>
              <a:r>
                <a:t> </a:t>
              </a:r>
            </a:p>
          </p:txBody>
        </p:sp>
      </p:grpSp>
      <p:grpSp>
        <p:nvGrpSpPr>
          <p:cNvPr id="22" name="Rectangle 10"/>
          <p:cNvGrpSpPr/>
          <p:nvPr/>
        </p:nvGrpSpPr>
        <p:grpSpPr>
          <a:xfrm>
            <a:off x="26225127" y="10365055"/>
            <a:ext cx="12757711" cy="8365250"/>
            <a:chOff x="0" y="0"/>
            <a:chExt cx="12757709" cy="8365248"/>
          </a:xfrm>
        </p:grpSpPr>
        <p:sp>
          <p:nvSpPr>
            <p:cNvPr id="20" name="Rectangle"/>
            <p:cNvSpPr/>
            <p:nvPr/>
          </p:nvSpPr>
          <p:spPr>
            <a:xfrm>
              <a:off x="-1" y="0"/>
              <a:ext cx="12757711" cy="8365249"/>
            </a:xfrm>
            <a:prstGeom prst="rect">
              <a:avLst/>
            </a:prstGeom>
            <a:blipFill rotWithShape="1">
              <a:blip r:embed="rId5"/>
              <a:srcRect l="0" t="0" r="0" b="0"/>
              <a:stretch>
                <a:fillRect/>
              </a:stretch>
            </a:blipFill>
            <a:ln w="12700" cap="flat">
              <a:noFill/>
              <a:miter lim="400000"/>
            </a:ln>
            <a:effectLst/>
          </p:spPr>
          <p:txBody>
            <a:bodyPr wrap="square" lIns="195071" tIns="195071" rIns="195071" bIns="195071" numCol="1" anchor="ctr">
              <a:noAutofit/>
            </a:bodyPr>
            <a:lstStyle/>
            <a:p>
              <a:pPr algn="ctr">
                <a:defRPr>
                  <a:solidFill>
                    <a:srgbClr val="FFFFFF"/>
                  </a:solidFill>
                </a:defRPr>
              </a:pPr>
            </a:p>
          </p:txBody>
        </p:sp>
        <p:sp>
          <p:nvSpPr>
            <p:cNvPr id="21" name="Text"/>
            <p:cNvSpPr txBox="1"/>
            <p:nvPr/>
          </p:nvSpPr>
          <p:spPr>
            <a:xfrm>
              <a:off x="-1" y="3450890"/>
              <a:ext cx="12757711" cy="1463468"/>
            </a:xfrm>
            <a:prstGeom prst="rect">
              <a:avLst/>
            </a:prstGeom>
            <a:noFill/>
            <a:ln w="50800" cap="flat">
              <a:noFill/>
              <a:miter lim="400000"/>
            </a:ln>
            <a:effectLst/>
            <a:extLst>
              <a:ext uri="{C572A759-6A51-4108-AA02-DFA0A04FC94B}">
                <ma14:wrappingTextBoxFlag xmlns:ma14="http://schemas.microsoft.com/office/mac/drawingml/2011/main" val="1"/>
              </a:ext>
            </a:extLst>
          </p:spPr>
          <p:txBody>
            <a:bodyPr wrap="square" lIns="195071" tIns="195071" rIns="195071" bIns="195071" numCol="1" anchor="ctr">
              <a:spAutoFit/>
            </a:bodyPr>
            <a:lstStyle>
              <a:lvl1pPr algn="ctr">
                <a:defRPr>
                  <a:solidFill>
                    <a:srgbClr val="FFFFFF"/>
                  </a:solidFill>
                </a:defRPr>
              </a:lvl1pPr>
            </a:lstStyle>
            <a:p>
              <a:pPr/>
              <a:r>
                <a:t> </a:t>
              </a:r>
            </a:p>
          </p:txBody>
        </p:sp>
      </p:grpSp>
      <p:grpSp>
        <p:nvGrpSpPr>
          <p:cNvPr id="25" name="Rectangle 11"/>
          <p:cNvGrpSpPr/>
          <p:nvPr/>
        </p:nvGrpSpPr>
        <p:grpSpPr>
          <a:xfrm>
            <a:off x="39312291" y="10365055"/>
            <a:ext cx="12757711" cy="8365250"/>
            <a:chOff x="0" y="0"/>
            <a:chExt cx="12757709" cy="8365248"/>
          </a:xfrm>
        </p:grpSpPr>
        <p:sp>
          <p:nvSpPr>
            <p:cNvPr id="23" name="Rectangle"/>
            <p:cNvSpPr/>
            <p:nvPr/>
          </p:nvSpPr>
          <p:spPr>
            <a:xfrm>
              <a:off x="-1" y="0"/>
              <a:ext cx="12757711" cy="8365249"/>
            </a:xfrm>
            <a:prstGeom prst="rect">
              <a:avLst/>
            </a:prstGeom>
            <a:blipFill rotWithShape="1">
              <a:blip r:embed="rId6"/>
              <a:srcRect l="0" t="0" r="0" b="0"/>
              <a:stretch>
                <a:fillRect/>
              </a:stretch>
            </a:blipFill>
            <a:ln w="12700" cap="flat">
              <a:noFill/>
              <a:miter lim="400000"/>
            </a:ln>
            <a:effectLst/>
          </p:spPr>
          <p:txBody>
            <a:bodyPr wrap="square" lIns="195071" tIns="195071" rIns="195071" bIns="195071" numCol="1" anchor="ctr">
              <a:noAutofit/>
            </a:bodyPr>
            <a:lstStyle/>
            <a:p>
              <a:pPr algn="ctr">
                <a:defRPr>
                  <a:solidFill>
                    <a:srgbClr val="FFFFFF"/>
                  </a:solidFill>
                </a:defRPr>
              </a:pPr>
            </a:p>
          </p:txBody>
        </p:sp>
        <p:sp>
          <p:nvSpPr>
            <p:cNvPr id="24" name="Text"/>
            <p:cNvSpPr txBox="1"/>
            <p:nvPr/>
          </p:nvSpPr>
          <p:spPr>
            <a:xfrm>
              <a:off x="-1" y="3450890"/>
              <a:ext cx="12757711" cy="1463468"/>
            </a:xfrm>
            <a:prstGeom prst="rect">
              <a:avLst/>
            </a:prstGeom>
            <a:noFill/>
            <a:ln w="50800" cap="flat">
              <a:noFill/>
              <a:miter lim="400000"/>
            </a:ln>
            <a:effectLst/>
            <a:extLst>
              <a:ext uri="{C572A759-6A51-4108-AA02-DFA0A04FC94B}">
                <ma14:wrappingTextBoxFlag xmlns:ma14="http://schemas.microsoft.com/office/mac/drawingml/2011/main" val="1"/>
              </a:ext>
            </a:extLst>
          </p:spPr>
          <p:txBody>
            <a:bodyPr wrap="square" lIns="195071" tIns="195071" rIns="195071" bIns="195071" numCol="1" anchor="ctr">
              <a:spAutoFit/>
            </a:bodyPr>
            <a:lstStyle>
              <a:lvl1pPr algn="ctr">
                <a:defRPr>
                  <a:solidFill>
                    <a:srgbClr val="FFFFFF"/>
                  </a:solidFill>
                </a:defRPr>
              </a:lvl1pPr>
            </a:lstStyle>
            <a:p>
              <a:pPr/>
              <a:r>
                <a:t> </a:t>
              </a:r>
            </a:p>
          </p:txBody>
        </p:sp>
      </p:grpSp>
      <p:sp>
        <p:nvSpPr>
          <p:cNvPr id="26" name="Body Level One…"/>
          <p:cNvSpPr txBox="1"/>
          <p:nvPr>
            <p:ph type="body" sz="quarter" idx="1"/>
          </p:nvPr>
        </p:nvSpPr>
        <p:spPr>
          <a:xfrm>
            <a:off x="32771150" y="21028761"/>
            <a:ext cx="17272002" cy="1339495"/>
          </a:xfrm>
          <a:prstGeom prst="rect">
            <a:avLst/>
          </a:prstGeom>
        </p:spPr>
        <p:txBody>
          <a:bodyPr/>
          <a:lstStyle>
            <a:lvl1pPr marL="975360" indent="-975360" algn="r">
              <a:lnSpc>
                <a:spcPct val="90000"/>
              </a:lnSpc>
              <a:spcBef>
                <a:spcPts val="4200"/>
              </a:spcBef>
              <a:buSzTx/>
              <a:buFontTx/>
              <a:buNone/>
              <a:defRPr b="1" sz="7600"/>
            </a:lvl1pPr>
            <a:lvl2pPr marL="1181100" indent="-723900" algn="r">
              <a:lnSpc>
                <a:spcPct val="90000"/>
              </a:lnSpc>
              <a:spcBef>
                <a:spcPts val="4200"/>
              </a:spcBef>
              <a:buFontTx/>
              <a:defRPr b="1" sz="7600"/>
            </a:lvl2pPr>
            <a:lvl3pPr marL="1783079" indent="-868679" algn="r">
              <a:lnSpc>
                <a:spcPct val="90000"/>
              </a:lnSpc>
              <a:spcBef>
                <a:spcPts val="4200"/>
              </a:spcBef>
              <a:buFontTx/>
              <a:defRPr b="1" sz="7600"/>
            </a:lvl3pPr>
            <a:lvl4pPr marL="2336800" indent="-965200" algn="r">
              <a:lnSpc>
                <a:spcPct val="90000"/>
              </a:lnSpc>
              <a:spcBef>
                <a:spcPts val="4200"/>
              </a:spcBef>
              <a:buFontTx/>
              <a:defRPr b="1" sz="7600"/>
            </a:lvl4pPr>
            <a:lvl5pPr marL="2794000" indent="-965200" algn="r">
              <a:lnSpc>
                <a:spcPct val="90000"/>
              </a:lnSpc>
              <a:spcBef>
                <a:spcPts val="4200"/>
              </a:spcBef>
              <a:buFontTx/>
              <a:defRPr b="1" sz="7600"/>
            </a:lvl5pPr>
          </a:lstStyle>
          <a:p>
            <a:pPr/>
            <a:r>
              <a:t>Body Level One</a:t>
            </a:r>
          </a:p>
          <a:p>
            <a:pPr lvl="1"/>
            <a:r>
              <a:t>Body Level Two</a:t>
            </a:r>
          </a:p>
          <a:p>
            <a:pPr lvl="2"/>
            <a:r>
              <a:t>Body Level Three</a:t>
            </a:r>
          </a:p>
          <a:p>
            <a:pPr lvl="3"/>
            <a:r>
              <a:t>Body Level Four</a:t>
            </a:r>
          </a:p>
          <a:p>
            <a:pPr lvl="4"/>
            <a:r>
              <a:t>Body Level Five</a:t>
            </a:r>
          </a:p>
        </p:txBody>
      </p:sp>
      <p:sp>
        <p:nvSpPr>
          <p:cNvPr id="27" name="Text Placeholder 3"/>
          <p:cNvSpPr/>
          <p:nvPr>
            <p:ph type="body" sz="quarter" idx="13"/>
          </p:nvPr>
        </p:nvSpPr>
        <p:spPr>
          <a:xfrm>
            <a:off x="32668464" y="22418923"/>
            <a:ext cx="17373604" cy="4321388"/>
          </a:xfrm>
          <a:prstGeom prst="rect">
            <a:avLst/>
          </a:prstGeom>
          <a:ln w="12700"/>
        </p:spPr>
        <p:txBody>
          <a:bodyPr/>
          <a:lstStyle/>
          <a:p>
            <a:pPr marL="0" indent="0" algn="r">
              <a:spcBef>
                <a:spcPts val="1700"/>
              </a:spcBef>
              <a:buSzTx/>
              <a:buFontTx/>
              <a:buNone/>
              <a:defRPr sz="7600"/>
            </a:pPr>
          </a:p>
        </p:txBody>
      </p:sp>
      <p:sp>
        <p:nvSpPr>
          <p:cNvPr id="28" name="Text Placeholder 3"/>
          <p:cNvSpPr/>
          <p:nvPr>
            <p:ph type="body" sz="quarter" idx="14"/>
          </p:nvPr>
        </p:nvSpPr>
        <p:spPr>
          <a:xfrm>
            <a:off x="32668464" y="27048085"/>
            <a:ext cx="17373604" cy="1354399"/>
          </a:xfrm>
          <a:prstGeom prst="rect">
            <a:avLst/>
          </a:prstGeom>
          <a:ln w="12700"/>
        </p:spPr>
        <p:txBody>
          <a:bodyPr/>
          <a:lstStyle/>
          <a:p>
            <a:pPr marL="0" indent="0" algn="r">
              <a:spcBef>
                <a:spcPts val="1700"/>
              </a:spcBef>
              <a:buSzTx/>
              <a:buFontTx/>
              <a:buNone/>
              <a:defRPr sz="5800">
                <a:solidFill>
                  <a:srgbClr val="203864"/>
                </a:solidFill>
              </a:defRPr>
            </a:pPr>
          </a:p>
        </p:txBody>
      </p:sp>
      <p:sp>
        <p:nvSpPr>
          <p:cNvPr id="29" name="Slide Number"/>
          <p:cNvSpPr txBox="1"/>
          <p:nvPr>
            <p:ph type="sldNum" sz="quarter" idx="2"/>
          </p:nvPr>
        </p:nvSpPr>
        <p:spPr>
          <a:xfrm>
            <a:off x="25193414" y="26339378"/>
            <a:ext cx="12137815" cy="1562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_Title and Content">
    <p:spTree>
      <p:nvGrpSpPr>
        <p:cNvPr id="1" name=""/>
        <p:cNvGrpSpPr/>
        <p:nvPr/>
      </p:nvGrpSpPr>
      <p:grpSpPr>
        <a:xfrm>
          <a:off x="0" y="0"/>
          <a:ext cx="0" cy="0"/>
          <a:chOff x="0" y="0"/>
          <a:chExt cx="0" cy="0"/>
        </a:xfrm>
      </p:grpSpPr>
      <p:pic>
        <p:nvPicPr>
          <p:cNvPr id="130" name="Picture 5" descr="Picture 5"/>
          <p:cNvPicPr>
            <a:picLocks noChangeAspect="1"/>
          </p:cNvPicPr>
          <p:nvPr/>
        </p:nvPicPr>
        <p:blipFill>
          <a:blip r:embed="rId2">
            <a:extLst/>
          </a:blip>
          <a:stretch>
            <a:fillRect/>
          </a:stretch>
        </p:blipFill>
        <p:spPr>
          <a:xfrm>
            <a:off x="50798" y="-1"/>
            <a:ext cx="52019201" cy="29260801"/>
          </a:xfrm>
          <a:prstGeom prst="rect">
            <a:avLst/>
          </a:prstGeom>
          <a:ln w="12700">
            <a:miter lim="400000"/>
          </a:ln>
        </p:spPr>
      </p:pic>
      <p:sp>
        <p:nvSpPr>
          <p:cNvPr id="131" name="Body Level One…"/>
          <p:cNvSpPr txBox="1"/>
          <p:nvPr>
            <p:ph type="body" sz="half" idx="1"/>
          </p:nvPr>
        </p:nvSpPr>
        <p:spPr>
          <a:xfrm>
            <a:off x="22191471" y="7789333"/>
            <a:ext cx="26302210" cy="18565709"/>
          </a:xfrm>
          <a:prstGeom prst="rect">
            <a:avLst/>
          </a:prstGeom>
        </p:spPr>
        <p:txBody>
          <a:bodyPr/>
          <a:lstStyle>
            <a:lvl1pPr>
              <a:defRPr>
                <a:solidFill>
                  <a:srgbClr val="244D60"/>
                </a:solidFill>
              </a:defRPr>
            </a:lvl1pPr>
            <a:lvl2pPr>
              <a:defRPr>
                <a:solidFill>
                  <a:srgbClr val="244D60"/>
                </a:solidFill>
              </a:defRPr>
            </a:lvl2pPr>
            <a:lvl3pPr>
              <a:defRPr>
                <a:solidFill>
                  <a:srgbClr val="244D60"/>
                </a:solidFill>
              </a:defRPr>
            </a:lvl3pPr>
            <a:lvl4pPr>
              <a:defRPr>
                <a:solidFill>
                  <a:srgbClr val="244D60"/>
                </a:solidFill>
              </a:defRPr>
            </a:lvl4pPr>
            <a:lvl5pPr>
              <a:defRPr>
                <a:solidFill>
                  <a:srgbClr val="244D60"/>
                </a:solidFill>
              </a:defRPr>
            </a:lvl5pPr>
          </a:lstStyle>
          <a:p>
            <a:pPr/>
            <a:r>
              <a:t>Body Level One</a:t>
            </a:r>
          </a:p>
          <a:p>
            <a:pPr lvl="1"/>
            <a:r>
              <a:t>Body Level Two</a:t>
            </a:r>
          </a:p>
          <a:p>
            <a:pPr lvl="2"/>
            <a:r>
              <a:t>Body Level Three</a:t>
            </a:r>
          </a:p>
          <a:p>
            <a:pPr lvl="3"/>
            <a:r>
              <a:t>Body Level Four</a:t>
            </a:r>
          </a:p>
          <a:p>
            <a:pPr lvl="4"/>
            <a:r>
              <a:t>Body Level Five</a:t>
            </a:r>
          </a:p>
        </p:txBody>
      </p:sp>
      <p:sp>
        <p:nvSpPr>
          <p:cNvPr id="132" name="Title Text"/>
          <p:cNvSpPr txBox="1"/>
          <p:nvPr>
            <p:ph type="title"/>
          </p:nvPr>
        </p:nvSpPr>
        <p:spPr>
          <a:xfrm>
            <a:off x="22158959" y="2926079"/>
            <a:ext cx="26432257" cy="2757680"/>
          </a:xfrm>
          <a:prstGeom prst="rect">
            <a:avLst/>
          </a:prstGeom>
        </p:spPr>
        <p:txBody>
          <a:bodyPr anchor="ctr"/>
          <a:lstStyle/>
          <a:p>
            <a:pPr/>
            <a:r>
              <a:t>Title Text</a:t>
            </a:r>
          </a:p>
        </p:txBody>
      </p:sp>
      <p:sp>
        <p:nvSpPr>
          <p:cNvPr id="1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_Title Slide">
    <p:spTree>
      <p:nvGrpSpPr>
        <p:cNvPr id="1" name=""/>
        <p:cNvGrpSpPr/>
        <p:nvPr/>
      </p:nvGrpSpPr>
      <p:grpSpPr>
        <a:xfrm>
          <a:off x="0" y="0"/>
          <a:ext cx="0" cy="0"/>
          <a:chOff x="0" y="0"/>
          <a:chExt cx="0" cy="0"/>
        </a:xfrm>
      </p:grpSpPr>
      <p:pic>
        <p:nvPicPr>
          <p:cNvPr id="36" name="Picture 3" descr="Picture 3"/>
          <p:cNvPicPr>
            <a:picLocks noChangeAspect="1"/>
          </p:cNvPicPr>
          <p:nvPr/>
        </p:nvPicPr>
        <p:blipFill>
          <a:blip r:embed="rId2">
            <a:extLst/>
          </a:blip>
          <a:stretch>
            <a:fillRect/>
          </a:stretch>
        </p:blipFill>
        <p:spPr>
          <a:xfrm>
            <a:off x="50798" y="-1"/>
            <a:ext cx="52019201" cy="29260801"/>
          </a:xfrm>
          <a:prstGeom prst="rect">
            <a:avLst/>
          </a:prstGeom>
          <a:ln w="12700">
            <a:miter lim="400000"/>
          </a:ln>
        </p:spPr>
      </p:pic>
      <p:sp>
        <p:nvSpPr>
          <p:cNvPr id="37" name="Title Text"/>
          <p:cNvSpPr txBox="1"/>
          <p:nvPr>
            <p:ph type="title"/>
          </p:nvPr>
        </p:nvSpPr>
        <p:spPr>
          <a:xfrm>
            <a:off x="2489198" y="5285712"/>
            <a:ext cx="29357459" cy="5121405"/>
          </a:xfrm>
          <a:prstGeom prst="rect">
            <a:avLst/>
          </a:prstGeom>
        </p:spPr>
        <p:txBody>
          <a:bodyPr/>
          <a:lstStyle>
            <a:lvl1pPr>
              <a:defRPr>
                <a:solidFill>
                  <a:srgbClr val="FFFFFF"/>
                </a:solidFill>
              </a:defRPr>
            </a:lvl1pPr>
          </a:lstStyle>
          <a:p>
            <a:pPr/>
            <a:r>
              <a:t>Title Text</a:t>
            </a:r>
          </a:p>
        </p:txBody>
      </p:sp>
      <p:grpSp>
        <p:nvGrpSpPr>
          <p:cNvPr id="40" name="Rectangle 5"/>
          <p:cNvGrpSpPr/>
          <p:nvPr/>
        </p:nvGrpSpPr>
        <p:grpSpPr>
          <a:xfrm>
            <a:off x="50798" y="14950255"/>
            <a:ext cx="12757711" cy="8365249"/>
            <a:chOff x="0" y="0"/>
            <a:chExt cx="12757709" cy="8365248"/>
          </a:xfrm>
        </p:grpSpPr>
        <p:sp>
          <p:nvSpPr>
            <p:cNvPr id="38" name="Rectangle"/>
            <p:cNvSpPr/>
            <p:nvPr/>
          </p:nvSpPr>
          <p:spPr>
            <a:xfrm>
              <a:off x="-1" y="0"/>
              <a:ext cx="12757711" cy="8365249"/>
            </a:xfrm>
            <a:prstGeom prst="rect">
              <a:avLst/>
            </a:prstGeom>
            <a:blipFill rotWithShape="1">
              <a:blip r:embed="rId3"/>
              <a:srcRect l="0" t="0" r="0" b="0"/>
              <a:stretch>
                <a:fillRect/>
              </a:stretch>
            </a:blipFill>
            <a:ln w="12700" cap="flat">
              <a:noFill/>
              <a:miter lim="400000"/>
            </a:ln>
            <a:effectLst/>
          </p:spPr>
          <p:txBody>
            <a:bodyPr wrap="square" lIns="195071" tIns="195071" rIns="195071" bIns="195071" numCol="1" anchor="ctr">
              <a:noAutofit/>
            </a:bodyPr>
            <a:lstStyle/>
            <a:p>
              <a:pPr algn="ctr">
                <a:defRPr>
                  <a:solidFill>
                    <a:srgbClr val="FFFFFF"/>
                  </a:solidFill>
                </a:defRPr>
              </a:pPr>
            </a:p>
          </p:txBody>
        </p:sp>
        <p:sp>
          <p:nvSpPr>
            <p:cNvPr id="39" name="Text"/>
            <p:cNvSpPr txBox="1"/>
            <p:nvPr/>
          </p:nvSpPr>
          <p:spPr>
            <a:xfrm>
              <a:off x="-1" y="3450890"/>
              <a:ext cx="12757711" cy="1463468"/>
            </a:xfrm>
            <a:prstGeom prst="rect">
              <a:avLst/>
            </a:prstGeom>
            <a:noFill/>
            <a:ln w="50800" cap="flat">
              <a:noFill/>
              <a:miter lim="400000"/>
            </a:ln>
            <a:effectLst/>
            <a:extLst>
              <a:ext uri="{C572A759-6A51-4108-AA02-DFA0A04FC94B}">
                <ma14:wrappingTextBoxFlag xmlns:ma14="http://schemas.microsoft.com/office/mac/drawingml/2011/main" val="1"/>
              </a:ext>
            </a:extLst>
          </p:spPr>
          <p:txBody>
            <a:bodyPr wrap="square" lIns="195071" tIns="195071" rIns="195071" bIns="195071" numCol="1" anchor="ctr">
              <a:spAutoFit/>
            </a:bodyPr>
            <a:lstStyle>
              <a:lvl1pPr algn="ctr">
                <a:defRPr>
                  <a:solidFill>
                    <a:srgbClr val="FFFFFF"/>
                  </a:solidFill>
                </a:defRPr>
              </a:lvl1pPr>
            </a:lstStyle>
            <a:p>
              <a:pPr/>
              <a:r>
                <a:t> </a:t>
              </a:r>
            </a:p>
          </p:txBody>
        </p:sp>
      </p:grpSp>
      <p:grpSp>
        <p:nvGrpSpPr>
          <p:cNvPr id="43" name="Rectangle 6"/>
          <p:cNvGrpSpPr/>
          <p:nvPr/>
        </p:nvGrpSpPr>
        <p:grpSpPr>
          <a:xfrm>
            <a:off x="13137963" y="14950255"/>
            <a:ext cx="12757711" cy="8365249"/>
            <a:chOff x="0" y="0"/>
            <a:chExt cx="12757709" cy="8365248"/>
          </a:xfrm>
        </p:grpSpPr>
        <p:sp>
          <p:nvSpPr>
            <p:cNvPr id="41" name="Rectangle"/>
            <p:cNvSpPr/>
            <p:nvPr/>
          </p:nvSpPr>
          <p:spPr>
            <a:xfrm>
              <a:off x="-1" y="0"/>
              <a:ext cx="12757711" cy="8365249"/>
            </a:xfrm>
            <a:prstGeom prst="rect">
              <a:avLst/>
            </a:prstGeom>
            <a:blipFill rotWithShape="1">
              <a:blip r:embed="rId4"/>
              <a:srcRect l="0" t="0" r="0" b="0"/>
              <a:stretch>
                <a:fillRect/>
              </a:stretch>
            </a:blipFill>
            <a:ln w="12700" cap="flat">
              <a:noFill/>
              <a:miter lim="400000"/>
            </a:ln>
            <a:effectLst/>
          </p:spPr>
          <p:txBody>
            <a:bodyPr wrap="square" lIns="195071" tIns="195071" rIns="195071" bIns="195071" numCol="1" anchor="ctr">
              <a:noAutofit/>
            </a:bodyPr>
            <a:lstStyle/>
            <a:p>
              <a:pPr algn="ctr">
                <a:defRPr>
                  <a:solidFill>
                    <a:srgbClr val="FFFFFF"/>
                  </a:solidFill>
                </a:defRPr>
              </a:pPr>
            </a:p>
          </p:txBody>
        </p:sp>
        <p:sp>
          <p:nvSpPr>
            <p:cNvPr id="42" name="Text"/>
            <p:cNvSpPr txBox="1"/>
            <p:nvPr/>
          </p:nvSpPr>
          <p:spPr>
            <a:xfrm>
              <a:off x="-1" y="3450890"/>
              <a:ext cx="12757711" cy="1463468"/>
            </a:xfrm>
            <a:prstGeom prst="rect">
              <a:avLst/>
            </a:prstGeom>
            <a:noFill/>
            <a:ln w="50800" cap="flat">
              <a:noFill/>
              <a:miter lim="400000"/>
            </a:ln>
            <a:effectLst/>
            <a:extLst>
              <a:ext uri="{C572A759-6A51-4108-AA02-DFA0A04FC94B}">
                <ma14:wrappingTextBoxFlag xmlns:ma14="http://schemas.microsoft.com/office/mac/drawingml/2011/main" val="1"/>
              </a:ext>
            </a:extLst>
          </p:spPr>
          <p:txBody>
            <a:bodyPr wrap="square" lIns="195071" tIns="195071" rIns="195071" bIns="195071" numCol="1" anchor="ctr">
              <a:spAutoFit/>
            </a:bodyPr>
            <a:lstStyle>
              <a:lvl1pPr algn="ctr">
                <a:defRPr>
                  <a:solidFill>
                    <a:srgbClr val="FFFFFF"/>
                  </a:solidFill>
                </a:defRPr>
              </a:lvl1pPr>
            </a:lstStyle>
            <a:p>
              <a:pPr/>
              <a:r>
                <a:t> </a:t>
              </a:r>
            </a:p>
          </p:txBody>
        </p:sp>
      </p:grpSp>
      <p:grpSp>
        <p:nvGrpSpPr>
          <p:cNvPr id="46" name="Rectangle 10"/>
          <p:cNvGrpSpPr/>
          <p:nvPr/>
        </p:nvGrpSpPr>
        <p:grpSpPr>
          <a:xfrm>
            <a:off x="26225127" y="14950255"/>
            <a:ext cx="12757711" cy="8365249"/>
            <a:chOff x="0" y="0"/>
            <a:chExt cx="12757709" cy="8365248"/>
          </a:xfrm>
        </p:grpSpPr>
        <p:sp>
          <p:nvSpPr>
            <p:cNvPr id="44" name="Rectangle"/>
            <p:cNvSpPr/>
            <p:nvPr/>
          </p:nvSpPr>
          <p:spPr>
            <a:xfrm>
              <a:off x="-1" y="0"/>
              <a:ext cx="12757711" cy="8365249"/>
            </a:xfrm>
            <a:prstGeom prst="rect">
              <a:avLst/>
            </a:prstGeom>
            <a:blipFill rotWithShape="1">
              <a:blip r:embed="rId5"/>
              <a:srcRect l="0" t="0" r="0" b="0"/>
              <a:stretch>
                <a:fillRect/>
              </a:stretch>
            </a:blipFill>
            <a:ln w="12700" cap="flat">
              <a:noFill/>
              <a:miter lim="400000"/>
            </a:ln>
            <a:effectLst/>
          </p:spPr>
          <p:txBody>
            <a:bodyPr wrap="square" lIns="195071" tIns="195071" rIns="195071" bIns="195071" numCol="1" anchor="ctr">
              <a:noAutofit/>
            </a:bodyPr>
            <a:lstStyle/>
            <a:p>
              <a:pPr algn="ctr">
                <a:defRPr>
                  <a:solidFill>
                    <a:srgbClr val="FFFFFF"/>
                  </a:solidFill>
                </a:defRPr>
              </a:pPr>
            </a:p>
          </p:txBody>
        </p:sp>
        <p:sp>
          <p:nvSpPr>
            <p:cNvPr id="45" name="Text"/>
            <p:cNvSpPr txBox="1"/>
            <p:nvPr/>
          </p:nvSpPr>
          <p:spPr>
            <a:xfrm>
              <a:off x="-1" y="3450890"/>
              <a:ext cx="12757711" cy="1463468"/>
            </a:xfrm>
            <a:prstGeom prst="rect">
              <a:avLst/>
            </a:prstGeom>
            <a:noFill/>
            <a:ln w="50800" cap="flat">
              <a:noFill/>
              <a:miter lim="400000"/>
            </a:ln>
            <a:effectLst/>
            <a:extLst>
              <a:ext uri="{C572A759-6A51-4108-AA02-DFA0A04FC94B}">
                <ma14:wrappingTextBoxFlag xmlns:ma14="http://schemas.microsoft.com/office/mac/drawingml/2011/main" val="1"/>
              </a:ext>
            </a:extLst>
          </p:spPr>
          <p:txBody>
            <a:bodyPr wrap="square" lIns="195071" tIns="195071" rIns="195071" bIns="195071" numCol="1" anchor="ctr">
              <a:spAutoFit/>
            </a:bodyPr>
            <a:lstStyle>
              <a:lvl1pPr algn="ctr">
                <a:defRPr>
                  <a:solidFill>
                    <a:srgbClr val="FFFFFF"/>
                  </a:solidFill>
                </a:defRPr>
              </a:lvl1pPr>
            </a:lstStyle>
            <a:p>
              <a:pPr/>
              <a:r>
                <a:t> </a:t>
              </a:r>
            </a:p>
          </p:txBody>
        </p:sp>
      </p:grpSp>
      <p:grpSp>
        <p:nvGrpSpPr>
          <p:cNvPr id="49" name="Rectangle 11"/>
          <p:cNvGrpSpPr/>
          <p:nvPr/>
        </p:nvGrpSpPr>
        <p:grpSpPr>
          <a:xfrm>
            <a:off x="39312291" y="14950255"/>
            <a:ext cx="12757711" cy="8365249"/>
            <a:chOff x="0" y="0"/>
            <a:chExt cx="12757709" cy="8365248"/>
          </a:xfrm>
        </p:grpSpPr>
        <p:sp>
          <p:nvSpPr>
            <p:cNvPr id="47" name="Rectangle"/>
            <p:cNvSpPr/>
            <p:nvPr/>
          </p:nvSpPr>
          <p:spPr>
            <a:xfrm>
              <a:off x="-1" y="0"/>
              <a:ext cx="12757711" cy="8365249"/>
            </a:xfrm>
            <a:prstGeom prst="rect">
              <a:avLst/>
            </a:prstGeom>
            <a:blipFill rotWithShape="1">
              <a:blip r:embed="rId6"/>
              <a:srcRect l="0" t="0" r="0" b="0"/>
              <a:stretch>
                <a:fillRect/>
              </a:stretch>
            </a:blipFill>
            <a:ln w="12700" cap="flat">
              <a:noFill/>
              <a:miter lim="400000"/>
            </a:ln>
            <a:effectLst/>
          </p:spPr>
          <p:txBody>
            <a:bodyPr wrap="square" lIns="195071" tIns="195071" rIns="195071" bIns="195071" numCol="1" anchor="ctr">
              <a:noAutofit/>
            </a:bodyPr>
            <a:lstStyle/>
            <a:p>
              <a:pPr algn="ctr">
                <a:defRPr>
                  <a:solidFill>
                    <a:srgbClr val="FFFFFF"/>
                  </a:solidFill>
                </a:defRPr>
              </a:pPr>
            </a:p>
          </p:txBody>
        </p:sp>
        <p:sp>
          <p:nvSpPr>
            <p:cNvPr id="48" name="Text"/>
            <p:cNvSpPr txBox="1"/>
            <p:nvPr/>
          </p:nvSpPr>
          <p:spPr>
            <a:xfrm>
              <a:off x="-1" y="3450890"/>
              <a:ext cx="12757711" cy="1463468"/>
            </a:xfrm>
            <a:prstGeom prst="rect">
              <a:avLst/>
            </a:prstGeom>
            <a:noFill/>
            <a:ln w="50800" cap="flat">
              <a:noFill/>
              <a:miter lim="400000"/>
            </a:ln>
            <a:effectLst/>
            <a:extLst>
              <a:ext uri="{C572A759-6A51-4108-AA02-DFA0A04FC94B}">
                <ma14:wrappingTextBoxFlag xmlns:ma14="http://schemas.microsoft.com/office/mac/drawingml/2011/main" val="1"/>
              </a:ext>
            </a:extLst>
          </p:spPr>
          <p:txBody>
            <a:bodyPr wrap="square" lIns="195071" tIns="195071" rIns="195071" bIns="195071" numCol="1" anchor="ctr">
              <a:spAutoFit/>
            </a:bodyPr>
            <a:lstStyle>
              <a:lvl1pPr algn="ctr">
                <a:defRPr>
                  <a:solidFill>
                    <a:srgbClr val="FFFFFF"/>
                  </a:solidFill>
                </a:defRPr>
              </a:lvl1pPr>
            </a:lstStyle>
            <a:p>
              <a:pPr/>
              <a:r>
                <a:t> </a:t>
              </a:r>
            </a:p>
          </p:txBody>
        </p:sp>
      </p:grpSp>
      <p:sp>
        <p:nvSpPr>
          <p:cNvPr id="50" name="Body Level One…"/>
          <p:cNvSpPr txBox="1"/>
          <p:nvPr>
            <p:ph type="body" sz="quarter" idx="1"/>
          </p:nvPr>
        </p:nvSpPr>
        <p:spPr>
          <a:xfrm>
            <a:off x="32603981" y="24870733"/>
            <a:ext cx="17272003" cy="1822567"/>
          </a:xfrm>
          <a:prstGeom prst="rect">
            <a:avLst/>
          </a:prstGeom>
        </p:spPr>
        <p:txBody>
          <a:bodyPr/>
          <a:lstStyle>
            <a:lvl1pPr marL="975360" indent="-975360" algn="r">
              <a:lnSpc>
                <a:spcPct val="90000"/>
              </a:lnSpc>
              <a:spcBef>
                <a:spcPts val="4200"/>
              </a:spcBef>
              <a:buSzTx/>
              <a:buFontTx/>
              <a:buNone/>
              <a:defRPr b="1" sz="8400"/>
            </a:lvl1pPr>
            <a:lvl2pPr marL="1257300" indent="-800100" algn="r">
              <a:lnSpc>
                <a:spcPct val="90000"/>
              </a:lnSpc>
              <a:spcBef>
                <a:spcPts val="4200"/>
              </a:spcBef>
              <a:buFontTx/>
              <a:defRPr b="1" sz="8400"/>
            </a:lvl2pPr>
            <a:lvl3pPr marL="1874520" indent="-960120" algn="r">
              <a:lnSpc>
                <a:spcPct val="90000"/>
              </a:lnSpc>
              <a:spcBef>
                <a:spcPts val="4200"/>
              </a:spcBef>
              <a:buFontTx/>
              <a:defRPr b="1" sz="8400"/>
            </a:lvl3pPr>
            <a:lvl4pPr marL="2438400" indent="-1066800" algn="r">
              <a:lnSpc>
                <a:spcPct val="90000"/>
              </a:lnSpc>
              <a:spcBef>
                <a:spcPts val="4200"/>
              </a:spcBef>
              <a:buFontTx/>
              <a:defRPr b="1" sz="8400"/>
            </a:lvl4pPr>
            <a:lvl5pPr marL="2895600" indent="-1066800" algn="r">
              <a:lnSpc>
                <a:spcPct val="90000"/>
              </a:lnSpc>
              <a:spcBef>
                <a:spcPts val="4200"/>
              </a:spcBef>
              <a:buFontTx/>
              <a:defRPr b="1" sz="8400"/>
            </a:lvl5pPr>
          </a:lstStyle>
          <a:p>
            <a:pPr/>
            <a:r>
              <a:t>Body Level One</a:t>
            </a:r>
          </a:p>
          <a:p>
            <a:pPr lvl="1"/>
            <a:r>
              <a:t>Body Level Two</a:t>
            </a:r>
          </a:p>
          <a:p>
            <a:pPr lvl="2"/>
            <a:r>
              <a:t>Body Level Three</a:t>
            </a:r>
          </a:p>
          <a:p>
            <a:pPr lvl="3"/>
            <a:r>
              <a:t>Body Level Four</a:t>
            </a:r>
          </a:p>
          <a:p>
            <a:pPr lvl="4"/>
            <a:r>
              <a:t>Body Level Five</a:t>
            </a:r>
          </a:p>
        </p:txBody>
      </p:sp>
      <p:sp>
        <p:nvSpPr>
          <p:cNvPr id="51" name="Text Placeholder 7"/>
          <p:cNvSpPr/>
          <p:nvPr>
            <p:ph type="body" sz="quarter" idx="13"/>
          </p:nvPr>
        </p:nvSpPr>
        <p:spPr>
          <a:xfrm>
            <a:off x="15127423" y="26426030"/>
            <a:ext cx="34748559" cy="2106506"/>
          </a:xfrm>
          <a:prstGeom prst="rect">
            <a:avLst/>
          </a:prstGeom>
          <a:ln w="12700"/>
        </p:spPr>
        <p:txBody>
          <a:bodyPr/>
          <a:lstStyle/>
          <a:p>
            <a:pPr marL="975360" indent="-975360" algn="r">
              <a:lnSpc>
                <a:spcPct val="90000"/>
              </a:lnSpc>
              <a:spcBef>
                <a:spcPts val="4200"/>
              </a:spcBef>
              <a:buSzTx/>
              <a:buFontTx/>
              <a:buNone/>
              <a:defRPr sz="7600"/>
            </a:pPr>
          </a:p>
        </p:txBody>
      </p:sp>
      <p:sp>
        <p:nvSpPr>
          <p:cNvPr id="52" name="Text Placeholder 3"/>
          <p:cNvSpPr/>
          <p:nvPr>
            <p:ph type="body" sz="quarter" idx="14"/>
          </p:nvPr>
        </p:nvSpPr>
        <p:spPr>
          <a:xfrm>
            <a:off x="2651758" y="26522638"/>
            <a:ext cx="11294671" cy="1354399"/>
          </a:xfrm>
          <a:prstGeom prst="rect">
            <a:avLst/>
          </a:prstGeom>
          <a:ln w="12700"/>
        </p:spPr>
        <p:txBody>
          <a:bodyPr/>
          <a:lstStyle/>
          <a:p>
            <a:pPr marL="0" indent="0">
              <a:spcBef>
                <a:spcPts val="1700"/>
              </a:spcBef>
              <a:buSzTx/>
              <a:buFontTx/>
              <a:buNone/>
              <a:defRPr sz="5800">
                <a:solidFill>
                  <a:srgbClr val="F2F2F2"/>
                </a:solidFill>
              </a:defRPr>
            </a:pPr>
          </a:p>
        </p:txBody>
      </p:sp>
      <p:sp>
        <p:nvSpPr>
          <p:cNvPr id="53" name="Slide Number"/>
          <p:cNvSpPr txBox="1"/>
          <p:nvPr>
            <p:ph type="sldNum" sz="quarter" idx="2"/>
          </p:nvPr>
        </p:nvSpPr>
        <p:spPr>
          <a:xfrm>
            <a:off x="25193414" y="26339378"/>
            <a:ext cx="12137815" cy="1562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0" name="Title Text"/>
          <p:cNvSpPr txBox="1"/>
          <p:nvPr>
            <p:ph type="title"/>
          </p:nvPr>
        </p:nvSpPr>
        <p:spPr>
          <a:prstGeom prst="rect">
            <a:avLst/>
          </a:prstGeom>
        </p:spPr>
        <p:txBody>
          <a:bodyPr/>
          <a:lstStyle/>
          <a:p>
            <a:pPr/>
            <a:r>
              <a:t>Title Text</a:t>
            </a:r>
          </a:p>
        </p:txBody>
      </p:sp>
      <p:sp>
        <p:nvSpPr>
          <p:cNvPr id="61" name="Slide Number"/>
          <p:cNvSpPr txBox="1"/>
          <p:nvPr>
            <p:ph type="sldNum" sz="quarter" idx="2"/>
          </p:nvPr>
        </p:nvSpPr>
        <p:spPr>
          <a:prstGeom prst="rect">
            <a:avLst/>
          </a:prstGeom>
        </p:spPr>
        <p:txBody>
          <a:bodyPr/>
          <a:lstStyle/>
          <a:p>
            <a:pPr/>
            <a:fld id="{86CB4B4D-7CA3-9044-876B-883B54F8677D}" type="slidenum"/>
          </a:p>
        </p:txBody>
      </p:sp>
      <p:sp>
        <p:nvSpPr>
          <p:cNvPr id="6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ustom Layout">
    <p:spTree>
      <p:nvGrpSpPr>
        <p:cNvPr id="1" name=""/>
        <p:cNvGrpSpPr/>
        <p:nvPr/>
      </p:nvGrpSpPr>
      <p:grpSpPr>
        <a:xfrm>
          <a:off x="0" y="0"/>
          <a:ext cx="0" cy="0"/>
          <a:chOff x="0" y="0"/>
          <a:chExt cx="0" cy="0"/>
        </a:xfrm>
      </p:grpSpPr>
      <p:pic>
        <p:nvPicPr>
          <p:cNvPr id="69" name="Picture 4" descr="Picture 4"/>
          <p:cNvPicPr>
            <a:picLocks noChangeAspect="1"/>
          </p:cNvPicPr>
          <p:nvPr/>
        </p:nvPicPr>
        <p:blipFill>
          <a:blip r:embed="rId2">
            <a:extLst/>
          </a:blip>
          <a:stretch>
            <a:fillRect/>
          </a:stretch>
        </p:blipFill>
        <p:spPr>
          <a:xfrm>
            <a:off x="50798" y="-1"/>
            <a:ext cx="52019201" cy="29260801"/>
          </a:xfrm>
          <a:prstGeom prst="rect">
            <a:avLst/>
          </a:prstGeom>
          <a:ln w="12700">
            <a:miter lim="400000"/>
          </a:ln>
        </p:spPr>
      </p:pic>
      <p:sp>
        <p:nvSpPr>
          <p:cNvPr id="70" name="Title Text"/>
          <p:cNvSpPr txBox="1"/>
          <p:nvPr>
            <p:ph type="title"/>
          </p:nvPr>
        </p:nvSpPr>
        <p:spPr>
          <a:prstGeom prst="rect">
            <a:avLst/>
          </a:prstGeom>
        </p:spPr>
        <p:txBody>
          <a:bodyPr/>
          <a:lstStyle>
            <a:lvl1pPr>
              <a:defRPr>
                <a:solidFill>
                  <a:srgbClr val="FFFFFF"/>
                </a:solidFill>
              </a:defRPr>
            </a:lvl1pPr>
          </a:lstStyle>
          <a:p>
            <a:pPr/>
            <a:r>
              <a:t>Title Text</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Custom Layout">
    <p:spTree>
      <p:nvGrpSpPr>
        <p:cNvPr id="1" name=""/>
        <p:cNvGrpSpPr/>
        <p:nvPr/>
      </p:nvGrpSpPr>
      <p:grpSpPr>
        <a:xfrm>
          <a:off x="0" y="0"/>
          <a:ext cx="0" cy="0"/>
          <a:chOff x="0" y="0"/>
          <a:chExt cx="0" cy="0"/>
        </a:xfrm>
      </p:grpSpPr>
      <p:pic>
        <p:nvPicPr>
          <p:cNvPr id="78" name="Picture 3" descr="Picture 3"/>
          <p:cNvPicPr>
            <a:picLocks noChangeAspect="1"/>
          </p:cNvPicPr>
          <p:nvPr/>
        </p:nvPicPr>
        <p:blipFill>
          <a:blip r:embed="rId2">
            <a:extLst/>
          </a:blip>
          <a:stretch>
            <a:fillRect/>
          </a:stretch>
        </p:blipFill>
        <p:spPr>
          <a:xfrm>
            <a:off x="50798" y="-1"/>
            <a:ext cx="52019201" cy="29260801"/>
          </a:xfrm>
          <a:prstGeom prst="rect">
            <a:avLst/>
          </a:prstGeom>
          <a:ln w="12700">
            <a:miter lim="400000"/>
          </a:ln>
        </p:spPr>
      </p:pic>
      <p:sp>
        <p:nvSpPr>
          <p:cNvPr id="79" name="Title Text"/>
          <p:cNvSpPr txBox="1"/>
          <p:nvPr>
            <p:ph type="title"/>
          </p:nvPr>
        </p:nvSpPr>
        <p:spPr>
          <a:prstGeom prst="rect">
            <a:avLst/>
          </a:prstGeom>
        </p:spPr>
        <p:txBody>
          <a:bodyPr/>
          <a:lstStyle>
            <a:lvl1pPr>
              <a:defRPr>
                <a:solidFill>
                  <a:srgbClr val="FFFFFF"/>
                </a:solidFill>
              </a:defRPr>
            </a:lvl1pPr>
          </a:lstStyle>
          <a:p>
            <a:pPr/>
            <a:r>
              <a:t>Title Text</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Custom Layout">
    <p:spTree>
      <p:nvGrpSpPr>
        <p:cNvPr id="1" name=""/>
        <p:cNvGrpSpPr/>
        <p:nvPr/>
      </p:nvGrpSpPr>
      <p:grpSpPr>
        <a:xfrm>
          <a:off x="0" y="0"/>
          <a:ext cx="0" cy="0"/>
          <a:chOff x="0" y="0"/>
          <a:chExt cx="0" cy="0"/>
        </a:xfrm>
      </p:grpSpPr>
      <p:pic>
        <p:nvPicPr>
          <p:cNvPr id="87" name="Picture 3" descr="Picture 3"/>
          <p:cNvPicPr>
            <a:picLocks noChangeAspect="1"/>
          </p:cNvPicPr>
          <p:nvPr/>
        </p:nvPicPr>
        <p:blipFill>
          <a:blip r:embed="rId2">
            <a:extLst/>
          </a:blip>
          <a:stretch>
            <a:fillRect/>
          </a:stretch>
        </p:blipFill>
        <p:spPr>
          <a:xfrm>
            <a:off x="50798" y="-1"/>
            <a:ext cx="52019201" cy="29260801"/>
          </a:xfrm>
          <a:prstGeom prst="rect">
            <a:avLst/>
          </a:prstGeom>
          <a:ln w="12700">
            <a:miter lim="400000"/>
          </a:ln>
        </p:spPr>
      </p:pic>
      <p:sp>
        <p:nvSpPr>
          <p:cNvPr id="88" name="Slide Number"/>
          <p:cNvSpPr txBox="1"/>
          <p:nvPr>
            <p:ph type="sldNum" sz="quarter" idx="2"/>
          </p:nvPr>
        </p:nvSpPr>
        <p:spPr>
          <a:prstGeom prst="rect">
            <a:avLst/>
          </a:prstGeom>
        </p:spPr>
        <p:txBody>
          <a:bodyPr/>
          <a:lstStyle/>
          <a:p>
            <a:pPr/>
            <a:fld id="{86CB4B4D-7CA3-9044-876B-883B54F8677D}" type="slidenum"/>
          </a:p>
        </p:txBody>
      </p:sp>
      <p:pic>
        <p:nvPicPr>
          <p:cNvPr id="89" name="Picture 4" descr="Picture 4"/>
          <p:cNvPicPr>
            <a:picLocks noChangeAspect="1"/>
          </p:cNvPicPr>
          <p:nvPr/>
        </p:nvPicPr>
        <p:blipFill>
          <a:blip r:embed="rId3">
            <a:extLst/>
          </a:blip>
          <a:stretch>
            <a:fillRect/>
          </a:stretch>
        </p:blipFill>
        <p:spPr>
          <a:xfrm>
            <a:off x="50794" y="5500125"/>
            <a:ext cx="52019616" cy="15077300"/>
          </a:xfrm>
          <a:prstGeom prst="rect">
            <a:avLst/>
          </a:prstGeom>
          <a:ln w="12700">
            <a:miter lim="400000"/>
          </a:ln>
        </p:spPr>
      </p:pic>
      <p:sp>
        <p:nvSpPr>
          <p:cNvPr id="90" name="Rectangle 6"/>
          <p:cNvSpPr/>
          <p:nvPr/>
        </p:nvSpPr>
        <p:spPr>
          <a:xfrm>
            <a:off x="50798" y="8364952"/>
            <a:ext cx="53165388" cy="9125403"/>
          </a:xfrm>
          <a:prstGeom prst="rect">
            <a:avLst/>
          </a:prstGeom>
          <a:solidFill>
            <a:srgbClr val="FFFFFF">
              <a:alpha val="50000"/>
            </a:srgbClr>
          </a:solidFill>
          <a:ln w="12700">
            <a:miter lim="400000"/>
          </a:ln>
        </p:spPr>
        <p:txBody>
          <a:bodyPr lIns="195071" tIns="195071" rIns="195071" bIns="195071" anchor="ctr"/>
          <a:lstStyle/>
          <a:p>
            <a:pPr algn="ctr">
              <a:defRPr>
                <a:solidFill>
                  <a:srgbClr val="FFFFFF"/>
                </a:solidFill>
              </a:defRPr>
            </a:pPr>
          </a:p>
        </p:txBody>
      </p:sp>
      <p:sp>
        <p:nvSpPr>
          <p:cNvPr id="91" name="Title Text"/>
          <p:cNvSpPr txBox="1"/>
          <p:nvPr>
            <p:ph type="title"/>
          </p:nvPr>
        </p:nvSpPr>
        <p:spPr>
          <a:xfrm>
            <a:off x="3627118" y="11045751"/>
            <a:ext cx="44866565" cy="3348609"/>
          </a:xfrm>
          <a:prstGeom prst="rect">
            <a:avLst/>
          </a:prstGeom>
        </p:spPr>
        <p:txBody>
          <a:bodyPr anchor="ctr"/>
          <a:lstStyle>
            <a:lvl1pPr algn="ctr">
              <a:defRPr sz="21200"/>
            </a:lvl1pPr>
          </a:lstStyle>
          <a:p>
            <a:pPr/>
            <a:r>
              <a:t>Title Text</a:t>
            </a:r>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pic>
        <p:nvPicPr>
          <p:cNvPr id="98" name="Picture 6" descr="Picture 6"/>
          <p:cNvPicPr>
            <a:picLocks noChangeAspect="1"/>
          </p:cNvPicPr>
          <p:nvPr/>
        </p:nvPicPr>
        <p:blipFill>
          <a:blip r:embed="rId2">
            <a:extLst/>
          </a:blip>
          <a:stretch>
            <a:fillRect/>
          </a:stretch>
        </p:blipFill>
        <p:spPr>
          <a:xfrm>
            <a:off x="50798" y="-1"/>
            <a:ext cx="52019201" cy="29260801"/>
          </a:xfrm>
          <a:prstGeom prst="rect">
            <a:avLst/>
          </a:prstGeom>
          <a:ln w="12700">
            <a:miter lim="400000"/>
          </a:ln>
        </p:spPr>
      </p:pic>
      <p:sp>
        <p:nvSpPr>
          <p:cNvPr id="99" name="Title Text"/>
          <p:cNvSpPr txBox="1"/>
          <p:nvPr>
            <p:ph type="title"/>
          </p:nvPr>
        </p:nvSpPr>
        <p:spPr>
          <a:xfrm>
            <a:off x="22158959" y="2926079"/>
            <a:ext cx="27613527" cy="2757680"/>
          </a:xfrm>
          <a:prstGeom prst="rect">
            <a:avLst/>
          </a:prstGeom>
        </p:spPr>
        <p:txBody>
          <a:bodyPr/>
          <a:lstStyle/>
          <a:p>
            <a:pPr/>
            <a:r>
              <a:t>Title Text</a:t>
            </a:r>
          </a:p>
        </p:txBody>
      </p:sp>
      <p:sp>
        <p:nvSpPr>
          <p:cNvPr id="100" name="Slide Number"/>
          <p:cNvSpPr txBox="1"/>
          <p:nvPr>
            <p:ph type="sldNum" sz="quarter" idx="2"/>
          </p:nvPr>
        </p:nvSpPr>
        <p:spPr>
          <a:prstGeom prst="rect">
            <a:avLst/>
          </a:prstGeom>
        </p:spPr>
        <p:txBody>
          <a:bodyPr/>
          <a:lstStyle/>
          <a:p>
            <a:pPr/>
            <a:fld id="{86CB4B4D-7CA3-9044-876B-883B54F8677D}" type="slidenum"/>
          </a:p>
        </p:txBody>
      </p:sp>
      <p:sp>
        <p:nvSpPr>
          <p:cNvPr id="101" name="Body Level One…"/>
          <p:cNvSpPr txBox="1"/>
          <p:nvPr>
            <p:ph type="body" sz="quarter" idx="1"/>
          </p:nvPr>
        </p:nvSpPr>
        <p:spPr>
          <a:xfrm>
            <a:off x="22202308" y="7855458"/>
            <a:ext cx="27570178" cy="9148491"/>
          </a:xfrm>
          <a:prstGeom prst="rect">
            <a:avLst/>
          </a:prstGeom>
        </p:spPr>
        <p:txBody>
          <a:bodyPr/>
          <a:lstStyle>
            <a:lvl1pPr>
              <a:buClr>
                <a:srgbClr val="2A3564"/>
              </a:buClr>
            </a:lvl1pPr>
            <a:lvl2pPr marL="1805939" indent="-1348739">
              <a:buClr>
                <a:srgbClr val="2A3564"/>
              </a:buClr>
            </a:lvl2pPr>
            <a:lvl3pPr>
              <a:buClr>
                <a:srgbClr val="2A3564"/>
              </a:buClr>
            </a:lvl3pPr>
            <a:lvl4pPr marL="2720339" indent="-1348739">
              <a:buClr>
                <a:srgbClr val="2A3564"/>
              </a:buClr>
            </a:lvl4pPr>
            <a:lvl5pPr marL="3177539" indent="-1348739">
              <a:buClr>
                <a:srgbClr val="2A3564"/>
              </a:buCl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7_Title and Content">
    <p:spTree>
      <p:nvGrpSpPr>
        <p:cNvPr id="1" name=""/>
        <p:cNvGrpSpPr/>
        <p:nvPr/>
      </p:nvGrpSpPr>
      <p:grpSpPr>
        <a:xfrm>
          <a:off x="0" y="0"/>
          <a:ext cx="0" cy="0"/>
          <a:chOff x="0" y="0"/>
          <a:chExt cx="0" cy="0"/>
        </a:xfrm>
      </p:grpSpPr>
      <p:pic>
        <p:nvPicPr>
          <p:cNvPr id="108" name="Picture 3" descr="Picture 3"/>
          <p:cNvPicPr>
            <a:picLocks noChangeAspect="1"/>
          </p:cNvPicPr>
          <p:nvPr/>
        </p:nvPicPr>
        <p:blipFill>
          <a:blip r:embed="rId2">
            <a:extLst/>
          </a:blip>
          <a:stretch>
            <a:fillRect/>
          </a:stretch>
        </p:blipFill>
        <p:spPr>
          <a:xfrm>
            <a:off x="50798" y="-1"/>
            <a:ext cx="52019201" cy="29260801"/>
          </a:xfrm>
          <a:prstGeom prst="rect">
            <a:avLst/>
          </a:prstGeom>
          <a:ln w="12700">
            <a:miter lim="400000"/>
          </a:ln>
        </p:spPr>
      </p:pic>
      <p:sp>
        <p:nvSpPr>
          <p:cNvPr id="109" name="Slide Number"/>
          <p:cNvSpPr txBox="1"/>
          <p:nvPr>
            <p:ph type="sldNum" sz="quarter" idx="2"/>
          </p:nvPr>
        </p:nvSpPr>
        <p:spPr>
          <a:prstGeom prst="rect">
            <a:avLst/>
          </a:prstGeom>
        </p:spPr>
        <p:txBody>
          <a:bodyPr/>
          <a:lstStyle/>
          <a:p>
            <a:pPr/>
            <a:fld id="{86CB4B4D-7CA3-9044-876B-883B54F8677D}" type="slidenum"/>
          </a:p>
        </p:txBody>
      </p:sp>
      <p:sp>
        <p:nvSpPr>
          <p:cNvPr id="110" name="Title Text"/>
          <p:cNvSpPr txBox="1"/>
          <p:nvPr>
            <p:ph type="title"/>
          </p:nvPr>
        </p:nvSpPr>
        <p:spPr>
          <a:xfrm>
            <a:off x="22158959" y="2926079"/>
            <a:ext cx="27613527" cy="2757680"/>
          </a:xfrm>
          <a:prstGeom prst="rect">
            <a:avLst/>
          </a:prstGeom>
        </p:spPr>
        <p:txBody>
          <a:bodyPr/>
          <a:lstStyle/>
          <a:p>
            <a:pPr/>
            <a:r>
              <a:t>Title Text</a:t>
            </a:r>
          </a:p>
        </p:txBody>
      </p:sp>
      <p:sp>
        <p:nvSpPr>
          <p:cNvPr id="111" name="Body Level One…"/>
          <p:cNvSpPr txBox="1"/>
          <p:nvPr>
            <p:ph type="body" sz="quarter" idx="1"/>
          </p:nvPr>
        </p:nvSpPr>
        <p:spPr>
          <a:xfrm>
            <a:off x="22202308" y="7855458"/>
            <a:ext cx="27570178" cy="9148491"/>
          </a:xfrm>
          <a:prstGeom prst="rect">
            <a:avLst/>
          </a:prstGeom>
        </p:spPr>
        <p:txBody>
          <a:bodyPr/>
          <a:lstStyle>
            <a:lvl1pPr>
              <a:buClr>
                <a:srgbClr val="2A3564"/>
              </a:buClr>
            </a:lvl1pPr>
            <a:lvl2pPr marL="1805939" indent="-1348739">
              <a:buClr>
                <a:srgbClr val="2A3564"/>
              </a:buClr>
            </a:lvl2pPr>
            <a:lvl3pPr>
              <a:buClr>
                <a:srgbClr val="2A3564"/>
              </a:buClr>
            </a:lvl3pPr>
            <a:lvl4pPr marL="2720339" indent="-1348739">
              <a:buClr>
                <a:srgbClr val="2A3564"/>
              </a:buClr>
            </a:lvl4pPr>
            <a:lvl5pPr marL="3177539" indent="-1348739">
              <a:buClr>
                <a:srgbClr val="2A3564"/>
              </a:buCl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pic>
        <p:nvPicPr>
          <p:cNvPr id="118" name="Picture 6" descr="Picture 6"/>
          <p:cNvPicPr>
            <a:picLocks noChangeAspect="1"/>
          </p:cNvPicPr>
          <p:nvPr/>
        </p:nvPicPr>
        <p:blipFill>
          <a:blip r:embed="rId2">
            <a:extLst/>
          </a:blip>
          <a:stretch>
            <a:fillRect/>
          </a:stretch>
        </p:blipFill>
        <p:spPr>
          <a:xfrm>
            <a:off x="50798" y="-1"/>
            <a:ext cx="52019201" cy="29260801"/>
          </a:xfrm>
          <a:prstGeom prst="rect">
            <a:avLst/>
          </a:prstGeom>
          <a:ln w="12700">
            <a:miter lim="400000"/>
          </a:ln>
        </p:spPr>
      </p:pic>
      <p:sp>
        <p:nvSpPr>
          <p:cNvPr id="119" name="Title Text"/>
          <p:cNvSpPr txBox="1"/>
          <p:nvPr>
            <p:ph type="title"/>
          </p:nvPr>
        </p:nvSpPr>
        <p:spPr>
          <a:xfrm>
            <a:off x="2651758" y="21132800"/>
            <a:ext cx="29449373" cy="4175911"/>
          </a:xfrm>
          <a:prstGeom prst="rect">
            <a:avLst/>
          </a:prstGeom>
        </p:spPr>
        <p:txBody>
          <a:bodyPr/>
          <a:lstStyle>
            <a:lvl1pPr>
              <a:defRPr sz="13600">
                <a:solidFill>
                  <a:srgbClr val="FFFFFF"/>
                </a:solidFill>
              </a:defRPr>
            </a:lvl1pPr>
          </a:lstStyle>
          <a:p>
            <a:pPr/>
            <a:r>
              <a:t>Title Text</a:t>
            </a:r>
          </a:p>
        </p:txBody>
      </p:sp>
      <p:sp>
        <p:nvSpPr>
          <p:cNvPr id="120" name="Body Level One…"/>
          <p:cNvSpPr txBox="1"/>
          <p:nvPr>
            <p:ph type="body" sz="quarter" idx="1"/>
          </p:nvPr>
        </p:nvSpPr>
        <p:spPr>
          <a:xfrm>
            <a:off x="32771150" y="21028761"/>
            <a:ext cx="17272002" cy="1339495"/>
          </a:xfrm>
          <a:prstGeom prst="rect">
            <a:avLst/>
          </a:prstGeom>
        </p:spPr>
        <p:txBody>
          <a:bodyPr/>
          <a:lstStyle>
            <a:lvl1pPr marL="975360" indent="-975360" algn="r">
              <a:lnSpc>
                <a:spcPct val="90000"/>
              </a:lnSpc>
              <a:spcBef>
                <a:spcPts val="4200"/>
              </a:spcBef>
              <a:buSzTx/>
              <a:buFontTx/>
              <a:buNone/>
              <a:defRPr b="1" sz="7600">
                <a:solidFill>
                  <a:srgbClr val="244D60"/>
                </a:solidFill>
              </a:defRPr>
            </a:lvl1pPr>
            <a:lvl2pPr marL="1181100" indent="-723900" algn="r">
              <a:lnSpc>
                <a:spcPct val="90000"/>
              </a:lnSpc>
              <a:spcBef>
                <a:spcPts val="4200"/>
              </a:spcBef>
              <a:buFontTx/>
              <a:defRPr b="1" sz="7600">
                <a:solidFill>
                  <a:srgbClr val="244D60"/>
                </a:solidFill>
              </a:defRPr>
            </a:lvl2pPr>
            <a:lvl3pPr marL="1783079" indent="-868679" algn="r">
              <a:lnSpc>
                <a:spcPct val="90000"/>
              </a:lnSpc>
              <a:spcBef>
                <a:spcPts val="4200"/>
              </a:spcBef>
              <a:buFontTx/>
              <a:defRPr b="1" sz="7600">
                <a:solidFill>
                  <a:srgbClr val="244D60"/>
                </a:solidFill>
              </a:defRPr>
            </a:lvl3pPr>
            <a:lvl4pPr marL="2336800" indent="-965200" algn="r">
              <a:lnSpc>
                <a:spcPct val="90000"/>
              </a:lnSpc>
              <a:spcBef>
                <a:spcPts val="4200"/>
              </a:spcBef>
              <a:buFontTx/>
              <a:defRPr b="1" sz="7600">
                <a:solidFill>
                  <a:srgbClr val="244D60"/>
                </a:solidFill>
              </a:defRPr>
            </a:lvl4pPr>
            <a:lvl5pPr marL="2794000" indent="-965200" algn="r">
              <a:lnSpc>
                <a:spcPct val="90000"/>
              </a:lnSpc>
              <a:spcBef>
                <a:spcPts val="4200"/>
              </a:spcBef>
              <a:buFontTx/>
              <a:defRPr b="1" sz="7600">
                <a:solidFill>
                  <a:srgbClr val="244D60"/>
                </a:solidFill>
              </a:defRPr>
            </a:lvl5pPr>
          </a:lstStyle>
          <a:p>
            <a:pPr/>
            <a:r>
              <a:t>Body Level One</a:t>
            </a:r>
          </a:p>
          <a:p>
            <a:pPr lvl="1"/>
            <a:r>
              <a:t>Body Level Two</a:t>
            </a:r>
          </a:p>
          <a:p>
            <a:pPr lvl="2"/>
            <a:r>
              <a:t>Body Level Three</a:t>
            </a:r>
          </a:p>
          <a:p>
            <a:pPr lvl="3"/>
            <a:r>
              <a:t>Body Level Four</a:t>
            </a:r>
          </a:p>
          <a:p>
            <a:pPr lvl="4"/>
            <a:r>
              <a:t>Body Level Five</a:t>
            </a:r>
          </a:p>
        </p:txBody>
      </p:sp>
      <p:sp>
        <p:nvSpPr>
          <p:cNvPr id="121" name="Text Placeholder 3"/>
          <p:cNvSpPr/>
          <p:nvPr>
            <p:ph type="body" sz="quarter" idx="13"/>
          </p:nvPr>
        </p:nvSpPr>
        <p:spPr>
          <a:xfrm>
            <a:off x="32668464" y="22418923"/>
            <a:ext cx="17373604" cy="4321388"/>
          </a:xfrm>
          <a:prstGeom prst="rect">
            <a:avLst/>
          </a:prstGeom>
          <a:ln w="12700"/>
        </p:spPr>
        <p:txBody>
          <a:bodyPr/>
          <a:lstStyle/>
          <a:p>
            <a:pPr marL="0" indent="0" algn="r">
              <a:spcBef>
                <a:spcPts val="1700"/>
              </a:spcBef>
              <a:buSzTx/>
              <a:buFontTx/>
              <a:buNone/>
              <a:defRPr sz="7600">
                <a:solidFill>
                  <a:srgbClr val="244D60"/>
                </a:solidFill>
              </a:defRPr>
            </a:pPr>
          </a:p>
        </p:txBody>
      </p:sp>
      <p:sp>
        <p:nvSpPr>
          <p:cNvPr id="122" name="Text Placeholder 3"/>
          <p:cNvSpPr/>
          <p:nvPr>
            <p:ph type="body" sz="quarter" idx="14"/>
          </p:nvPr>
        </p:nvSpPr>
        <p:spPr>
          <a:xfrm>
            <a:off x="32668464" y="27048085"/>
            <a:ext cx="17373604" cy="1354399"/>
          </a:xfrm>
          <a:prstGeom prst="rect">
            <a:avLst/>
          </a:prstGeom>
          <a:ln w="12700"/>
        </p:spPr>
        <p:txBody>
          <a:bodyPr/>
          <a:lstStyle/>
          <a:p>
            <a:pPr marL="0" indent="0" algn="r">
              <a:spcBef>
                <a:spcPts val="1700"/>
              </a:spcBef>
              <a:buSzTx/>
              <a:buFontTx/>
              <a:buNone/>
              <a:defRPr sz="5800">
                <a:solidFill>
                  <a:srgbClr val="244D60"/>
                </a:solidFill>
              </a:defRPr>
            </a:pPr>
          </a:p>
        </p:txBody>
      </p:sp>
      <p:sp>
        <p:nvSpPr>
          <p:cNvPr id="123" name="Slide Number"/>
          <p:cNvSpPr txBox="1"/>
          <p:nvPr>
            <p:ph type="sldNum" sz="quarter" idx="2"/>
          </p:nvPr>
        </p:nvSpPr>
        <p:spPr>
          <a:xfrm>
            <a:off x="25193414" y="26339378"/>
            <a:ext cx="12137815" cy="1562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2">
            <a:extLst/>
          </a:blip>
          <a:stretch>
            <a:fillRect/>
          </a:stretch>
        </p:blipFill>
        <p:spPr>
          <a:xfrm>
            <a:off x="50798" y="-1"/>
            <a:ext cx="52019201" cy="29260801"/>
          </a:xfrm>
          <a:prstGeom prst="rect">
            <a:avLst/>
          </a:prstGeom>
          <a:ln w="12700">
            <a:miter lim="400000"/>
          </a:ln>
        </p:spPr>
      </p:pic>
      <p:sp>
        <p:nvSpPr>
          <p:cNvPr id="3" name="Title Text"/>
          <p:cNvSpPr txBox="1"/>
          <p:nvPr>
            <p:ph type="title"/>
          </p:nvPr>
        </p:nvSpPr>
        <p:spPr>
          <a:xfrm>
            <a:off x="3627118" y="2926079"/>
            <a:ext cx="44866565" cy="2757680"/>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normAutofit fontScale="100000" lnSpcReduction="0"/>
          </a:bodyPr>
          <a:lstStyle/>
          <a:p>
            <a:pPr/>
            <a:r>
              <a:t>Title Text</a:t>
            </a:r>
          </a:p>
        </p:txBody>
      </p:sp>
      <p:sp>
        <p:nvSpPr>
          <p:cNvPr id="4" name="Slide Number"/>
          <p:cNvSpPr txBox="1"/>
          <p:nvPr>
            <p:ph type="sldNum" sz="quarter" idx="2"/>
          </p:nvPr>
        </p:nvSpPr>
        <p:spPr>
          <a:xfrm>
            <a:off x="49555036" y="27399488"/>
            <a:ext cx="889365" cy="999745"/>
          </a:xfrm>
          <a:prstGeom prst="rect">
            <a:avLst/>
          </a:prstGeom>
          <a:ln w="50800">
            <a:miter lim="400000"/>
          </a:ln>
        </p:spPr>
        <p:txBody>
          <a:bodyPr wrap="none" lIns="195071" tIns="195071" rIns="195071" bIns="195071" anchor="ctr">
            <a:spAutoFit/>
          </a:bodyPr>
          <a:lstStyle>
            <a:lvl1pPr algn="r">
              <a:defRPr sz="4200">
                <a:solidFill>
                  <a:srgbClr val="2A3564"/>
                </a:solidFill>
                <a:latin typeface="Arial Narrow"/>
                <a:ea typeface="Arial Narrow"/>
                <a:cs typeface="Arial Narrow"/>
                <a:sym typeface="Arial Narrow"/>
              </a:defRPr>
            </a:lvl1pPr>
          </a:lstStyle>
          <a:p>
            <a:pPr/>
            <a:fld id="{86CB4B4D-7CA3-9044-876B-883B54F8677D}" type="slidenum"/>
          </a:p>
        </p:txBody>
      </p:sp>
      <p:sp>
        <p:nvSpPr>
          <p:cNvPr id="5" name="Body Level One…"/>
          <p:cNvSpPr txBox="1"/>
          <p:nvPr>
            <p:ph type="body" idx="1"/>
          </p:nvPr>
        </p:nvSpPr>
        <p:spPr>
          <a:xfrm>
            <a:off x="3627118" y="7789333"/>
            <a:ext cx="44866565" cy="18565709"/>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ransition xmlns:p14="http://schemas.microsoft.com/office/powerpoint/2010/main" spd="med" advClick="1"/>
  <p:txStyles>
    <p:titleStyle>
      <a:lvl1pPr marL="0" marR="0" indent="0" algn="l" defTabSz="3901440" rtl="0" latinLnBrk="0">
        <a:lnSpc>
          <a:spcPct val="90000"/>
        </a:lnSpc>
        <a:spcBef>
          <a:spcPts val="0"/>
        </a:spcBef>
        <a:spcAft>
          <a:spcPts val="0"/>
        </a:spcAft>
        <a:buClrTx/>
        <a:buSzTx/>
        <a:buFontTx/>
        <a:buNone/>
        <a:tabLst/>
        <a:defRPr b="1" baseline="0" cap="none" i="0" spc="0" strike="noStrike" sz="17000" u="none">
          <a:ln>
            <a:noFill/>
          </a:ln>
          <a:solidFill>
            <a:srgbClr val="2A3564"/>
          </a:solidFill>
          <a:uFillTx/>
          <a:latin typeface="Arial Narrow"/>
          <a:ea typeface="Arial Narrow"/>
          <a:cs typeface="Arial Narrow"/>
          <a:sym typeface="Arial Narrow"/>
        </a:defRPr>
      </a:lvl1pPr>
      <a:lvl2pPr marL="0" marR="0" indent="0" algn="l" defTabSz="3901440" rtl="0" latinLnBrk="0">
        <a:lnSpc>
          <a:spcPct val="90000"/>
        </a:lnSpc>
        <a:spcBef>
          <a:spcPts val="0"/>
        </a:spcBef>
        <a:spcAft>
          <a:spcPts val="0"/>
        </a:spcAft>
        <a:buClrTx/>
        <a:buSzTx/>
        <a:buFontTx/>
        <a:buNone/>
        <a:tabLst/>
        <a:defRPr b="1" baseline="0" cap="none" i="0" spc="0" strike="noStrike" sz="17000" u="none">
          <a:ln>
            <a:noFill/>
          </a:ln>
          <a:solidFill>
            <a:srgbClr val="2A3564"/>
          </a:solidFill>
          <a:uFillTx/>
          <a:latin typeface="Arial Narrow"/>
          <a:ea typeface="Arial Narrow"/>
          <a:cs typeface="Arial Narrow"/>
          <a:sym typeface="Arial Narrow"/>
        </a:defRPr>
      </a:lvl2pPr>
      <a:lvl3pPr marL="0" marR="0" indent="0" algn="l" defTabSz="3901440" rtl="0" latinLnBrk="0">
        <a:lnSpc>
          <a:spcPct val="90000"/>
        </a:lnSpc>
        <a:spcBef>
          <a:spcPts val="0"/>
        </a:spcBef>
        <a:spcAft>
          <a:spcPts val="0"/>
        </a:spcAft>
        <a:buClrTx/>
        <a:buSzTx/>
        <a:buFontTx/>
        <a:buNone/>
        <a:tabLst/>
        <a:defRPr b="1" baseline="0" cap="none" i="0" spc="0" strike="noStrike" sz="17000" u="none">
          <a:ln>
            <a:noFill/>
          </a:ln>
          <a:solidFill>
            <a:srgbClr val="2A3564"/>
          </a:solidFill>
          <a:uFillTx/>
          <a:latin typeface="Arial Narrow"/>
          <a:ea typeface="Arial Narrow"/>
          <a:cs typeface="Arial Narrow"/>
          <a:sym typeface="Arial Narrow"/>
        </a:defRPr>
      </a:lvl3pPr>
      <a:lvl4pPr marL="0" marR="0" indent="0" algn="l" defTabSz="3901440" rtl="0" latinLnBrk="0">
        <a:lnSpc>
          <a:spcPct val="90000"/>
        </a:lnSpc>
        <a:spcBef>
          <a:spcPts val="0"/>
        </a:spcBef>
        <a:spcAft>
          <a:spcPts val="0"/>
        </a:spcAft>
        <a:buClrTx/>
        <a:buSzTx/>
        <a:buFontTx/>
        <a:buNone/>
        <a:tabLst/>
        <a:defRPr b="1" baseline="0" cap="none" i="0" spc="0" strike="noStrike" sz="17000" u="none">
          <a:ln>
            <a:noFill/>
          </a:ln>
          <a:solidFill>
            <a:srgbClr val="2A3564"/>
          </a:solidFill>
          <a:uFillTx/>
          <a:latin typeface="Arial Narrow"/>
          <a:ea typeface="Arial Narrow"/>
          <a:cs typeface="Arial Narrow"/>
          <a:sym typeface="Arial Narrow"/>
        </a:defRPr>
      </a:lvl4pPr>
      <a:lvl5pPr marL="0" marR="0" indent="0" algn="l" defTabSz="3901440" rtl="0" latinLnBrk="0">
        <a:lnSpc>
          <a:spcPct val="90000"/>
        </a:lnSpc>
        <a:spcBef>
          <a:spcPts val="0"/>
        </a:spcBef>
        <a:spcAft>
          <a:spcPts val="0"/>
        </a:spcAft>
        <a:buClrTx/>
        <a:buSzTx/>
        <a:buFontTx/>
        <a:buNone/>
        <a:tabLst/>
        <a:defRPr b="1" baseline="0" cap="none" i="0" spc="0" strike="noStrike" sz="17000" u="none">
          <a:ln>
            <a:noFill/>
          </a:ln>
          <a:solidFill>
            <a:srgbClr val="2A3564"/>
          </a:solidFill>
          <a:uFillTx/>
          <a:latin typeface="Arial Narrow"/>
          <a:ea typeface="Arial Narrow"/>
          <a:cs typeface="Arial Narrow"/>
          <a:sym typeface="Arial Narrow"/>
        </a:defRPr>
      </a:lvl5pPr>
      <a:lvl6pPr marL="0" marR="0" indent="0" algn="l" defTabSz="3901440" rtl="0" latinLnBrk="0">
        <a:lnSpc>
          <a:spcPct val="90000"/>
        </a:lnSpc>
        <a:spcBef>
          <a:spcPts val="0"/>
        </a:spcBef>
        <a:spcAft>
          <a:spcPts val="0"/>
        </a:spcAft>
        <a:buClrTx/>
        <a:buSzTx/>
        <a:buFontTx/>
        <a:buNone/>
        <a:tabLst/>
        <a:defRPr b="1" baseline="0" cap="none" i="0" spc="0" strike="noStrike" sz="17000" u="none">
          <a:ln>
            <a:noFill/>
          </a:ln>
          <a:solidFill>
            <a:srgbClr val="2A3564"/>
          </a:solidFill>
          <a:uFillTx/>
          <a:latin typeface="Arial Narrow"/>
          <a:ea typeface="Arial Narrow"/>
          <a:cs typeface="Arial Narrow"/>
          <a:sym typeface="Arial Narrow"/>
        </a:defRPr>
      </a:lvl6pPr>
      <a:lvl7pPr marL="0" marR="0" indent="0" algn="l" defTabSz="3901440" rtl="0" latinLnBrk="0">
        <a:lnSpc>
          <a:spcPct val="90000"/>
        </a:lnSpc>
        <a:spcBef>
          <a:spcPts val="0"/>
        </a:spcBef>
        <a:spcAft>
          <a:spcPts val="0"/>
        </a:spcAft>
        <a:buClrTx/>
        <a:buSzTx/>
        <a:buFontTx/>
        <a:buNone/>
        <a:tabLst/>
        <a:defRPr b="1" baseline="0" cap="none" i="0" spc="0" strike="noStrike" sz="17000" u="none">
          <a:ln>
            <a:noFill/>
          </a:ln>
          <a:solidFill>
            <a:srgbClr val="2A3564"/>
          </a:solidFill>
          <a:uFillTx/>
          <a:latin typeface="Arial Narrow"/>
          <a:ea typeface="Arial Narrow"/>
          <a:cs typeface="Arial Narrow"/>
          <a:sym typeface="Arial Narrow"/>
        </a:defRPr>
      </a:lvl7pPr>
      <a:lvl8pPr marL="0" marR="0" indent="0" algn="l" defTabSz="3901440" rtl="0" latinLnBrk="0">
        <a:lnSpc>
          <a:spcPct val="90000"/>
        </a:lnSpc>
        <a:spcBef>
          <a:spcPts val="0"/>
        </a:spcBef>
        <a:spcAft>
          <a:spcPts val="0"/>
        </a:spcAft>
        <a:buClrTx/>
        <a:buSzTx/>
        <a:buFontTx/>
        <a:buNone/>
        <a:tabLst/>
        <a:defRPr b="1" baseline="0" cap="none" i="0" spc="0" strike="noStrike" sz="17000" u="none">
          <a:ln>
            <a:noFill/>
          </a:ln>
          <a:solidFill>
            <a:srgbClr val="2A3564"/>
          </a:solidFill>
          <a:uFillTx/>
          <a:latin typeface="Arial Narrow"/>
          <a:ea typeface="Arial Narrow"/>
          <a:cs typeface="Arial Narrow"/>
          <a:sym typeface="Arial Narrow"/>
        </a:defRPr>
      </a:lvl8pPr>
      <a:lvl9pPr marL="0" marR="0" indent="0" algn="l" defTabSz="3901440" rtl="0" latinLnBrk="0">
        <a:lnSpc>
          <a:spcPct val="90000"/>
        </a:lnSpc>
        <a:spcBef>
          <a:spcPts val="0"/>
        </a:spcBef>
        <a:spcAft>
          <a:spcPts val="0"/>
        </a:spcAft>
        <a:buClrTx/>
        <a:buSzTx/>
        <a:buFontTx/>
        <a:buNone/>
        <a:tabLst/>
        <a:defRPr b="1" baseline="0" cap="none" i="0" spc="0" strike="noStrike" sz="17000" u="none">
          <a:ln>
            <a:noFill/>
          </a:ln>
          <a:solidFill>
            <a:srgbClr val="2A3564"/>
          </a:solidFill>
          <a:uFillTx/>
          <a:latin typeface="Arial Narrow"/>
          <a:ea typeface="Arial Narrow"/>
          <a:cs typeface="Arial Narrow"/>
          <a:sym typeface="Arial Narrow"/>
        </a:defRPr>
      </a:lvl9pPr>
    </p:titleStyle>
    <p:bodyStyle>
      <a:lvl1pPr marL="963385" marR="0" indent="-963385" algn="l" defTabSz="3901440" rtl="0" latinLnBrk="0">
        <a:lnSpc>
          <a:spcPct val="100000"/>
        </a:lnSpc>
        <a:spcBef>
          <a:spcPts val="2100"/>
        </a:spcBef>
        <a:spcAft>
          <a:spcPts val="0"/>
        </a:spcAft>
        <a:buClrTx/>
        <a:buSzPct val="100000"/>
        <a:buFont typeface="Arial"/>
        <a:buChar char="•"/>
        <a:tabLst/>
        <a:defRPr b="0" baseline="0" cap="none" i="0" spc="0" strike="noStrike" sz="11800" u="none">
          <a:ln>
            <a:noFill/>
          </a:ln>
          <a:solidFill>
            <a:srgbClr val="2A3564"/>
          </a:solidFill>
          <a:uFillTx/>
          <a:latin typeface="Arial Narrow"/>
          <a:ea typeface="Arial Narrow"/>
          <a:cs typeface="Arial Narrow"/>
          <a:sym typeface="Arial Narrow"/>
        </a:defRPr>
      </a:lvl1pPr>
      <a:lvl2pPr marL="1581150" marR="0" indent="-1123950" algn="l" defTabSz="3901440" rtl="0" latinLnBrk="0">
        <a:lnSpc>
          <a:spcPct val="100000"/>
        </a:lnSpc>
        <a:spcBef>
          <a:spcPts val="2100"/>
        </a:spcBef>
        <a:spcAft>
          <a:spcPts val="0"/>
        </a:spcAft>
        <a:buClrTx/>
        <a:buSzPct val="100000"/>
        <a:buFont typeface="Arial"/>
        <a:buChar char="-"/>
        <a:tabLst/>
        <a:defRPr b="0" baseline="0" cap="none" i="0" spc="0" strike="noStrike" sz="11800" u="none">
          <a:ln>
            <a:noFill/>
          </a:ln>
          <a:solidFill>
            <a:srgbClr val="2A3564"/>
          </a:solidFill>
          <a:uFillTx/>
          <a:latin typeface="Arial Narrow"/>
          <a:ea typeface="Arial Narrow"/>
          <a:cs typeface="Arial Narrow"/>
          <a:sym typeface="Arial Narrow"/>
        </a:defRPr>
      </a:lvl2pPr>
      <a:lvl3pPr marL="2263139" marR="0" indent="-1348739" algn="l" defTabSz="3901440" rtl="0" latinLnBrk="0">
        <a:lnSpc>
          <a:spcPct val="100000"/>
        </a:lnSpc>
        <a:spcBef>
          <a:spcPts val="2100"/>
        </a:spcBef>
        <a:spcAft>
          <a:spcPts val="0"/>
        </a:spcAft>
        <a:buClrTx/>
        <a:buSzPct val="100000"/>
        <a:buFont typeface="Arial"/>
        <a:buChar char="-"/>
        <a:tabLst/>
        <a:defRPr b="0" baseline="0" cap="none" i="0" spc="0" strike="noStrike" sz="11800" u="none">
          <a:ln>
            <a:noFill/>
          </a:ln>
          <a:solidFill>
            <a:srgbClr val="2A3564"/>
          </a:solidFill>
          <a:uFillTx/>
          <a:latin typeface="Arial Narrow"/>
          <a:ea typeface="Arial Narrow"/>
          <a:cs typeface="Arial Narrow"/>
          <a:sym typeface="Arial Narrow"/>
        </a:defRPr>
      </a:lvl3pPr>
      <a:lvl4pPr marL="2870200" marR="0" indent="-1498600" algn="l" defTabSz="3901440" rtl="0" latinLnBrk="0">
        <a:lnSpc>
          <a:spcPct val="100000"/>
        </a:lnSpc>
        <a:spcBef>
          <a:spcPts val="2100"/>
        </a:spcBef>
        <a:spcAft>
          <a:spcPts val="0"/>
        </a:spcAft>
        <a:buClrTx/>
        <a:buSzPct val="100000"/>
        <a:buFont typeface="Arial"/>
        <a:buChar char="-"/>
        <a:tabLst/>
        <a:defRPr b="0" baseline="0" cap="none" i="0" spc="0" strike="noStrike" sz="11800" u="none">
          <a:ln>
            <a:noFill/>
          </a:ln>
          <a:solidFill>
            <a:srgbClr val="2A3564"/>
          </a:solidFill>
          <a:uFillTx/>
          <a:latin typeface="Arial Narrow"/>
          <a:ea typeface="Arial Narrow"/>
          <a:cs typeface="Arial Narrow"/>
          <a:sym typeface="Arial Narrow"/>
        </a:defRPr>
      </a:lvl4pPr>
      <a:lvl5pPr marL="3327400" marR="0" indent="-1498600" algn="l" defTabSz="3901440" rtl="0" latinLnBrk="0">
        <a:lnSpc>
          <a:spcPct val="100000"/>
        </a:lnSpc>
        <a:spcBef>
          <a:spcPts val="2100"/>
        </a:spcBef>
        <a:spcAft>
          <a:spcPts val="0"/>
        </a:spcAft>
        <a:buClrTx/>
        <a:buSzPct val="100000"/>
        <a:buFont typeface="Arial"/>
        <a:buChar char="-"/>
        <a:tabLst/>
        <a:defRPr b="0" baseline="0" cap="none" i="0" spc="0" strike="noStrike" sz="11800" u="none">
          <a:ln>
            <a:noFill/>
          </a:ln>
          <a:solidFill>
            <a:srgbClr val="2A3564"/>
          </a:solidFill>
          <a:uFillTx/>
          <a:latin typeface="Arial Narrow"/>
          <a:ea typeface="Arial Narrow"/>
          <a:cs typeface="Arial Narrow"/>
          <a:sym typeface="Arial Narrow"/>
        </a:defRPr>
      </a:lvl5pPr>
      <a:lvl6pPr marL="3784600" marR="0" indent="-1498600" algn="l" defTabSz="3901440" rtl="0" latinLnBrk="0">
        <a:lnSpc>
          <a:spcPct val="100000"/>
        </a:lnSpc>
        <a:spcBef>
          <a:spcPts val="2100"/>
        </a:spcBef>
        <a:spcAft>
          <a:spcPts val="0"/>
        </a:spcAft>
        <a:buClrTx/>
        <a:buSzPct val="100000"/>
        <a:buFont typeface="Arial"/>
        <a:buChar char="•"/>
        <a:tabLst/>
        <a:defRPr b="0" baseline="0" cap="none" i="0" spc="0" strike="noStrike" sz="11800" u="none">
          <a:ln>
            <a:noFill/>
          </a:ln>
          <a:solidFill>
            <a:srgbClr val="2A3564"/>
          </a:solidFill>
          <a:uFillTx/>
          <a:latin typeface="Arial Narrow"/>
          <a:ea typeface="Arial Narrow"/>
          <a:cs typeface="Arial Narrow"/>
          <a:sym typeface="Arial Narrow"/>
        </a:defRPr>
      </a:lvl6pPr>
      <a:lvl7pPr marL="4241800" marR="0" indent="-1498600" algn="l" defTabSz="3901440" rtl="0" latinLnBrk="0">
        <a:lnSpc>
          <a:spcPct val="100000"/>
        </a:lnSpc>
        <a:spcBef>
          <a:spcPts val="2100"/>
        </a:spcBef>
        <a:spcAft>
          <a:spcPts val="0"/>
        </a:spcAft>
        <a:buClrTx/>
        <a:buSzPct val="100000"/>
        <a:buFont typeface="Arial"/>
        <a:buChar char="•"/>
        <a:tabLst/>
        <a:defRPr b="0" baseline="0" cap="none" i="0" spc="0" strike="noStrike" sz="11800" u="none">
          <a:ln>
            <a:noFill/>
          </a:ln>
          <a:solidFill>
            <a:srgbClr val="2A3564"/>
          </a:solidFill>
          <a:uFillTx/>
          <a:latin typeface="Arial Narrow"/>
          <a:ea typeface="Arial Narrow"/>
          <a:cs typeface="Arial Narrow"/>
          <a:sym typeface="Arial Narrow"/>
        </a:defRPr>
      </a:lvl7pPr>
      <a:lvl8pPr marL="4699000" marR="0" indent="-1498600" algn="l" defTabSz="3901440" rtl="0" latinLnBrk="0">
        <a:lnSpc>
          <a:spcPct val="100000"/>
        </a:lnSpc>
        <a:spcBef>
          <a:spcPts val="2100"/>
        </a:spcBef>
        <a:spcAft>
          <a:spcPts val="0"/>
        </a:spcAft>
        <a:buClrTx/>
        <a:buSzPct val="100000"/>
        <a:buFont typeface="Arial"/>
        <a:buChar char="•"/>
        <a:tabLst/>
        <a:defRPr b="0" baseline="0" cap="none" i="0" spc="0" strike="noStrike" sz="11800" u="none">
          <a:ln>
            <a:noFill/>
          </a:ln>
          <a:solidFill>
            <a:srgbClr val="2A3564"/>
          </a:solidFill>
          <a:uFillTx/>
          <a:latin typeface="Arial Narrow"/>
          <a:ea typeface="Arial Narrow"/>
          <a:cs typeface="Arial Narrow"/>
          <a:sym typeface="Arial Narrow"/>
        </a:defRPr>
      </a:lvl8pPr>
      <a:lvl9pPr marL="5156200" marR="0" indent="-1498600" algn="l" defTabSz="3901440" rtl="0" latinLnBrk="0">
        <a:lnSpc>
          <a:spcPct val="100000"/>
        </a:lnSpc>
        <a:spcBef>
          <a:spcPts val="2100"/>
        </a:spcBef>
        <a:spcAft>
          <a:spcPts val="0"/>
        </a:spcAft>
        <a:buClrTx/>
        <a:buSzPct val="100000"/>
        <a:buFont typeface="Arial"/>
        <a:buChar char="•"/>
        <a:tabLst/>
        <a:defRPr b="0" baseline="0" cap="none" i="0" spc="0" strike="noStrike" sz="11800" u="none">
          <a:ln>
            <a:noFill/>
          </a:ln>
          <a:solidFill>
            <a:srgbClr val="2A3564"/>
          </a:solidFill>
          <a:uFillTx/>
          <a:latin typeface="Arial Narrow"/>
          <a:ea typeface="Arial Narrow"/>
          <a:cs typeface="Arial Narrow"/>
          <a:sym typeface="Arial Narrow"/>
        </a:defRPr>
      </a:lvl9pPr>
    </p:bodyStyle>
    <p:otherStyle>
      <a:lvl1pPr marL="0" marR="0" indent="0" algn="r" defTabSz="3901440" rtl="0" latinLnBrk="0">
        <a:lnSpc>
          <a:spcPct val="100000"/>
        </a:lnSpc>
        <a:spcBef>
          <a:spcPts val="0"/>
        </a:spcBef>
        <a:spcAft>
          <a:spcPts val="0"/>
        </a:spcAft>
        <a:buClrTx/>
        <a:buSzTx/>
        <a:buFontTx/>
        <a:buNone/>
        <a:tabLst/>
        <a:defRPr b="0" baseline="0" cap="none" i="0" spc="0" strike="noStrike" sz="4200" u="none">
          <a:ln>
            <a:noFill/>
          </a:ln>
          <a:solidFill>
            <a:schemeClr val="tx1"/>
          </a:solidFill>
          <a:uFillTx/>
          <a:latin typeface="+mn-lt"/>
          <a:ea typeface="+mn-ea"/>
          <a:cs typeface="+mn-cs"/>
          <a:sym typeface="Arial Narrow"/>
        </a:defRPr>
      </a:lvl1pPr>
      <a:lvl2pPr marL="0" marR="0" indent="457200" algn="r" defTabSz="3901440" rtl="0" latinLnBrk="0">
        <a:lnSpc>
          <a:spcPct val="100000"/>
        </a:lnSpc>
        <a:spcBef>
          <a:spcPts val="0"/>
        </a:spcBef>
        <a:spcAft>
          <a:spcPts val="0"/>
        </a:spcAft>
        <a:buClrTx/>
        <a:buSzTx/>
        <a:buFontTx/>
        <a:buNone/>
        <a:tabLst/>
        <a:defRPr b="0" baseline="0" cap="none" i="0" spc="0" strike="noStrike" sz="4200" u="none">
          <a:ln>
            <a:noFill/>
          </a:ln>
          <a:solidFill>
            <a:schemeClr val="tx1"/>
          </a:solidFill>
          <a:uFillTx/>
          <a:latin typeface="+mn-lt"/>
          <a:ea typeface="+mn-ea"/>
          <a:cs typeface="+mn-cs"/>
          <a:sym typeface="Arial Narrow"/>
        </a:defRPr>
      </a:lvl2pPr>
      <a:lvl3pPr marL="0" marR="0" indent="914400" algn="r" defTabSz="3901440" rtl="0" latinLnBrk="0">
        <a:lnSpc>
          <a:spcPct val="100000"/>
        </a:lnSpc>
        <a:spcBef>
          <a:spcPts val="0"/>
        </a:spcBef>
        <a:spcAft>
          <a:spcPts val="0"/>
        </a:spcAft>
        <a:buClrTx/>
        <a:buSzTx/>
        <a:buFontTx/>
        <a:buNone/>
        <a:tabLst/>
        <a:defRPr b="0" baseline="0" cap="none" i="0" spc="0" strike="noStrike" sz="4200" u="none">
          <a:ln>
            <a:noFill/>
          </a:ln>
          <a:solidFill>
            <a:schemeClr val="tx1"/>
          </a:solidFill>
          <a:uFillTx/>
          <a:latin typeface="+mn-lt"/>
          <a:ea typeface="+mn-ea"/>
          <a:cs typeface="+mn-cs"/>
          <a:sym typeface="Arial Narrow"/>
        </a:defRPr>
      </a:lvl3pPr>
      <a:lvl4pPr marL="0" marR="0" indent="1371600" algn="r" defTabSz="3901440" rtl="0" latinLnBrk="0">
        <a:lnSpc>
          <a:spcPct val="100000"/>
        </a:lnSpc>
        <a:spcBef>
          <a:spcPts val="0"/>
        </a:spcBef>
        <a:spcAft>
          <a:spcPts val="0"/>
        </a:spcAft>
        <a:buClrTx/>
        <a:buSzTx/>
        <a:buFontTx/>
        <a:buNone/>
        <a:tabLst/>
        <a:defRPr b="0" baseline="0" cap="none" i="0" spc="0" strike="noStrike" sz="4200" u="none">
          <a:ln>
            <a:noFill/>
          </a:ln>
          <a:solidFill>
            <a:schemeClr val="tx1"/>
          </a:solidFill>
          <a:uFillTx/>
          <a:latin typeface="+mn-lt"/>
          <a:ea typeface="+mn-ea"/>
          <a:cs typeface="+mn-cs"/>
          <a:sym typeface="Arial Narrow"/>
        </a:defRPr>
      </a:lvl4pPr>
      <a:lvl5pPr marL="0" marR="0" indent="1828800" algn="r" defTabSz="3901440" rtl="0" latinLnBrk="0">
        <a:lnSpc>
          <a:spcPct val="100000"/>
        </a:lnSpc>
        <a:spcBef>
          <a:spcPts val="0"/>
        </a:spcBef>
        <a:spcAft>
          <a:spcPts val="0"/>
        </a:spcAft>
        <a:buClrTx/>
        <a:buSzTx/>
        <a:buFontTx/>
        <a:buNone/>
        <a:tabLst/>
        <a:defRPr b="0" baseline="0" cap="none" i="0" spc="0" strike="noStrike" sz="4200" u="none">
          <a:ln>
            <a:noFill/>
          </a:ln>
          <a:solidFill>
            <a:schemeClr val="tx1"/>
          </a:solidFill>
          <a:uFillTx/>
          <a:latin typeface="+mn-lt"/>
          <a:ea typeface="+mn-ea"/>
          <a:cs typeface="+mn-cs"/>
          <a:sym typeface="Arial Narrow"/>
        </a:defRPr>
      </a:lvl5pPr>
      <a:lvl6pPr marL="0" marR="0" indent="2286000" algn="r" defTabSz="3901440" rtl="0" latinLnBrk="0">
        <a:lnSpc>
          <a:spcPct val="100000"/>
        </a:lnSpc>
        <a:spcBef>
          <a:spcPts val="0"/>
        </a:spcBef>
        <a:spcAft>
          <a:spcPts val="0"/>
        </a:spcAft>
        <a:buClrTx/>
        <a:buSzTx/>
        <a:buFontTx/>
        <a:buNone/>
        <a:tabLst/>
        <a:defRPr b="0" baseline="0" cap="none" i="0" spc="0" strike="noStrike" sz="4200" u="none">
          <a:ln>
            <a:noFill/>
          </a:ln>
          <a:solidFill>
            <a:schemeClr val="tx1"/>
          </a:solidFill>
          <a:uFillTx/>
          <a:latin typeface="+mn-lt"/>
          <a:ea typeface="+mn-ea"/>
          <a:cs typeface="+mn-cs"/>
          <a:sym typeface="Arial Narrow"/>
        </a:defRPr>
      </a:lvl6pPr>
      <a:lvl7pPr marL="0" marR="0" indent="2743200" algn="r" defTabSz="3901440" rtl="0" latinLnBrk="0">
        <a:lnSpc>
          <a:spcPct val="100000"/>
        </a:lnSpc>
        <a:spcBef>
          <a:spcPts val="0"/>
        </a:spcBef>
        <a:spcAft>
          <a:spcPts val="0"/>
        </a:spcAft>
        <a:buClrTx/>
        <a:buSzTx/>
        <a:buFontTx/>
        <a:buNone/>
        <a:tabLst/>
        <a:defRPr b="0" baseline="0" cap="none" i="0" spc="0" strike="noStrike" sz="4200" u="none">
          <a:ln>
            <a:noFill/>
          </a:ln>
          <a:solidFill>
            <a:schemeClr val="tx1"/>
          </a:solidFill>
          <a:uFillTx/>
          <a:latin typeface="+mn-lt"/>
          <a:ea typeface="+mn-ea"/>
          <a:cs typeface="+mn-cs"/>
          <a:sym typeface="Arial Narrow"/>
        </a:defRPr>
      </a:lvl7pPr>
      <a:lvl8pPr marL="0" marR="0" indent="3200400" algn="r" defTabSz="3901440" rtl="0" latinLnBrk="0">
        <a:lnSpc>
          <a:spcPct val="100000"/>
        </a:lnSpc>
        <a:spcBef>
          <a:spcPts val="0"/>
        </a:spcBef>
        <a:spcAft>
          <a:spcPts val="0"/>
        </a:spcAft>
        <a:buClrTx/>
        <a:buSzTx/>
        <a:buFontTx/>
        <a:buNone/>
        <a:tabLst/>
        <a:defRPr b="0" baseline="0" cap="none" i="0" spc="0" strike="noStrike" sz="4200" u="none">
          <a:ln>
            <a:noFill/>
          </a:ln>
          <a:solidFill>
            <a:schemeClr val="tx1"/>
          </a:solidFill>
          <a:uFillTx/>
          <a:latin typeface="+mn-lt"/>
          <a:ea typeface="+mn-ea"/>
          <a:cs typeface="+mn-cs"/>
          <a:sym typeface="Arial Narrow"/>
        </a:defRPr>
      </a:lvl8pPr>
      <a:lvl9pPr marL="0" marR="0" indent="3657600" algn="r" defTabSz="3901440" rtl="0" latinLnBrk="0">
        <a:lnSpc>
          <a:spcPct val="100000"/>
        </a:lnSpc>
        <a:spcBef>
          <a:spcPts val="0"/>
        </a:spcBef>
        <a:spcAft>
          <a:spcPts val="0"/>
        </a:spcAft>
        <a:buClrTx/>
        <a:buSzTx/>
        <a:buFontTx/>
        <a:buNone/>
        <a:tabLst/>
        <a:defRPr b="0" baseline="0" cap="none" i="0" spc="0" strike="noStrike" sz="4200" u="none">
          <a:ln>
            <a:noFill/>
          </a:ln>
          <a:solidFill>
            <a:schemeClr val="tx1"/>
          </a:solidFill>
          <a:uFillTx/>
          <a:latin typeface="+mn-lt"/>
          <a:ea typeface="+mn-ea"/>
          <a:cs typeface="+mn-cs"/>
          <a:sym typeface="Arial Narrow"/>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4.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20" Type="http://schemas.openxmlformats.org/officeDocument/2006/relationships/image" Target="../media/image18.png"/><Relationship Id="rId21" Type="http://schemas.openxmlformats.org/officeDocument/2006/relationships/image" Target="../media/image19.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4.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20" Type="http://schemas.openxmlformats.org/officeDocument/2006/relationships/image" Target="../media/image20.png"/><Relationship Id="rId21" Type="http://schemas.openxmlformats.org/officeDocument/2006/relationships/image" Target="../media/image21.png"/><Relationship Id="rId22" Type="http://schemas.openxmlformats.org/officeDocument/2006/relationships/image" Target="../media/image18.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8.png"/><Relationship Id="rId13" Type="http://schemas.openxmlformats.org/officeDocument/2006/relationships/image" Target="../media/image10.png"/><Relationship Id="rId14" Type="http://schemas.openxmlformats.org/officeDocument/2006/relationships/image" Target="../media/image11.png"/><Relationship Id="rId15" Type="http://schemas.openxmlformats.org/officeDocument/2006/relationships/image" Target="../media/image12.png"/><Relationship Id="rId16" Type="http://schemas.openxmlformats.org/officeDocument/2006/relationships/image" Target="../media/image13.png"/><Relationship Id="rId17" Type="http://schemas.openxmlformats.org/officeDocument/2006/relationships/image" Target="../media/image14.png"/><Relationship Id="rId18" Type="http://schemas.openxmlformats.org/officeDocument/2006/relationships/image" Target="../media/image15.png"/><Relationship Id="rId19" Type="http://schemas.openxmlformats.org/officeDocument/2006/relationships/image" Target="../media/image16.png"/><Relationship Id="rId20" Type="http://schemas.openxmlformats.org/officeDocument/2006/relationships/image" Target="../media/image17.png"/><Relationship Id="rId21"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Title 1"/>
          <p:cNvSpPr txBox="1"/>
          <p:nvPr>
            <p:ph type="title"/>
          </p:nvPr>
        </p:nvSpPr>
        <p:spPr>
          <a:prstGeom prst="rect">
            <a:avLst/>
          </a:prstGeom>
        </p:spPr>
        <p:txBody>
          <a:bodyPr/>
          <a:lstStyle>
            <a:lvl1pPr defTabSz="3706367">
              <a:defRPr sz="16150"/>
            </a:lvl1pPr>
          </a:lstStyle>
          <a:p>
            <a:pPr/>
            <a:r>
              <a:t>]</a:t>
            </a:r>
          </a:p>
        </p:txBody>
      </p:sp>
      <p:pic>
        <p:nvPicPr>
          <p:cNvPr id="143" name="Content Placeholder 4" descr="Content Placeholder 4"/>
          <p:cNvPicPr>
            <a:picLocks noChangeAspect="1"/>
          </p:cNvPicPr>
          <p:nvPr/>
        </p:nvPicPr>
        <p:blipFill>
          <a:blip r:embed="rId3">
            <a:extLst/>
          </a:blip>
          <a:stretch>
            <a:fillRect/>
          </a:stretch>
        </p:blipFill>
        <p:spPr>
          <a:xfrm>
            <a:off x="50798" y="-64155"/>
            <a:ext cx="52170553" cy="29345937"/>
          </a:xfrm>
          <a:prstGeom prst="rect">
            <a:avLst/>
          </a:prstGeom>
          <a:ln w="12700">
            <a:miter lim="400000"/>
          </a:ln>
        </p:spPr>
      </p:pic>
      <p:pic>
        <p:nvPicPr>
          <p:cNvPr id="144" name="Picture 5" descr="Picture 5"/>
          <p:cNvPicPr>
            <a:picLocks noChangeAspect="1"/>
          </p:cNvPicPr>
          <p:nvPr/>
        </p:nvPicPr>
        <p:blipFill>
          <a:blip r:embed="rId4">
            <a:extLst/>
          </a:blip>
          <a:stretch>
            <a:fillRect/>
          </a:stretch>
        </p:blipFill>
        <p:spPr>
          <a:xfrm rot="15253403">
            <a:off x="34624692" y="14438741"/>
            <a:ext cx="4718602" cy="3154011"/>
          </a:xfrm>
          <a:prstGeom prst="rect">
            <a:avLst/>
          </a:prstGeom>
          <a:ln w="12700">
            <a:miter lim="400000"/>
          </a:ln>
        </p:spPr>
      </p:pic>
      <p:pic>
        <p:nvPicPr>
          <p:cNvPr id="145" name="Picture 6" descr="Picture 6"/>
          <p:cNvPicPr>
            <a:picLocks noChangeAspect="1"/>
          </p:cNvPicPr>
          <p:nvPr/>
        </p:nvPicPr>
        <p:blipFill>
          <a:blip r:embed="rId5">
            <a:extLst/>
          </a:blip>
          <a:stretch>
            <a:fillRect/>
          </a:stretch>
        </p:blipFill>
        <p:spPr>
          <a:xfrm>
            <a:off x="14251265" y="408593"/>
            <a:ext cx="3173172" cy="3407259"/>
          </a:xfrm>
          <a:prstGeom prst="rect">
            <a:avLst/>
          </a:prstGeom>
          <a:ln w="12700">
            <a:miter lim="400000"/>
          </a:ln>
        </p:spPr>
      </p:pic>
      <p:pic>
        <p:nvPicPr>
          <p:cNvPr id="146" name="Picture 7" descr="Picture 7"/>
          <p:cNvPicPr>
            <a:picLocks noChangeAspect="1"/>
          </p:cNvPicPr>
          <p:nvPr/>
        </p:nvPicPr>
        <p:blipFill>
          <a:blip r:embed="rId6">
            <a:extLst/>
          </a:blip>
          <a:stretch>
            <a:fillRect/>
          </a:stretch>
        </p:blipFill>
        <p:spPr>
          <a:xfrm>
            <a:off x="42539034" y="10243570"/>
            <a:ext cx="3537307" cy="2731009"/>
          </a:xfrm>
          <a:prstGeom prst="rect">
            <a:avLst/>
          </a:prstGeom>
          <a:ln w="12700">
            <a:miter lim="400000"/>
          </a:ln>
        </p:spPr>
      </p:pic>
      <p:sp>
        <p:nvSpPr>
          <p:cNvPr id="147" name="TextBox 8"/>
          <p:cNvSpPr txBox="1"/>
          <p:nvPr/>
        </p:nvSpPr>
        <p:spPr>
          <a:xfrm>
            <a:off x="32979345" y="11713505"/>
            <a:ext cx="6457584"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B6EEFD"/>
                </a:solidFill>
                <a:latin typeface="Arial Narrow"/>
                <a:ea typeface="Arial Narrow"/>
                <a:cs typeface="Arial Narrow"/>
                <a:sym typeface="Arial Narrow"/>
              </a:defRPr>
            </a:pPr>
            <a:r>
              <a:t>XMM</a:t>
            </a:r>
            <a:r>
              <a:rPr sz="3000"/>
              <a:t>—</a:t>
            </a:r>
            <a:r>
              <a:t>Newton (ESA)</a:t>
            </a:r>
          </a:p>
          <a:p>
            <a:pPr>
              <a:defRPr sz="5800">
                <a:solidFill>
                  <a:srgbClr val="FFFFFF"/>
                </a:solidFill>
                <a:latin typeface="Arial Narrow"/>
                <a:ea typeface="Arial Narrow"/>
                <a:cs typeface="Arial Narrow"/>
                <a:sym typeface="Arial Narrow"/>
              </a:defRPr>
            </a:pPr>
            <a:r>
              <a:t>12/10/1999</a:t>
            </a:r>
          </a:p>
        </p:txBody>
      </p:sp>
      <p:grpSp>
        <p:nvGrpSpPr>
          <p:cNvPr id="159" name="Group 9"/>
          <p:cNvGrpSpPr/>
          <p:nvPr/>
        </p:nvGrpSpPr>
        <p:grpSpPr>
          <a:xfrm>
            <a:off x="44592242" y="1610397"/>
            <a:ext cx="5884837" cy="4537908"/>
            <a:chOff x="0" y="0"/>
            <a:chExt cx="5884836" cy="4537907"/>
          </a:xfrm>
        </p:grpSpPr>
        <p:sp>
          <p:nvSpPr>
            <p:cNvPr id="148" name="Rectangle 10"/>
            <p:cNvSpPr/>
            <p:nvPr/>
          </p:nvSpPr>
          <p:spPr>
            <a:xfrm>
              <a:off x="-1" y="0"/>
              <a:ext cx="5533186" cy="4537908"/>
            </a:xfrm>
            <a:prstGeom prst="rect">
              <a:avLst/>
            </a:prstGeom>
            <a:solidFill>
              <a:srgbClr val="000000">
                <a:alpha val="40000"/>
              </a:srgbClr>
            </a:solidFill>
            <a:ln w="25400" cap="flat">
              <a:solidFill>
                <a:srgbClr val="FFFFFF"/>
              </a:solidFill>
              <a:prstDash val="solid"/>
              <a:miter lim="800000"/>
            </a:ln>
            <a:effectLst/>
          </p:spPr>
          <p:txBody>
            <a:bodyPr wrap="square" lIns="195071" tIns="195071" rIns="195071" bIns="195071" numCol="1" anchor="ctr">
              <a:noAutofit/>
            </a:bodyPr>
            <a:lstStyle/>
            <a:p>
              <a:pPr algn="ctr">
                <a:defRPr>
                  <a:solidFill>
                    <a:srgbClr val="FFFFFF"/>
                  </a:solidFill>
                </a:defRPr>
              </a:pPr>
            </a:p>
          </p:txBody>
        </p:sp>
        <p:sp>
          <p:nvSpPr>
            <p:cNvPr id="149" name="Rectangle 11"/>
            <p:cNvSpPr/>
            <p:nvPr/>
          </p:nvSpPr>
          <p:spPr>
            <a:xfrm>
              <a:off x="474180" y="550259"/>
              <a:ext cx="507184" cy="507184"/>
            </a:xfrm>
            <a:prstGeom prst="rect">
              <a:avLst/>
            </a:prstGeom>
            <a:solidFill>
              <a:srgbClr val="FDFD5F"/>
            </a:solidFill>
            <a:ln w="12700" cap="flat">
              <a:noFill/>
              <a:miter lim="400000"/>
            </a:ln>
            <a:effectLst/>
          </p:spPr>
          <p:txBody>
            <a:bodyPr wrap="square" lIns="195071" tIns="195071" rIns="195071" bIns="195071" numCol="1" anchor="ctr">
              <a:noAutofit/>
            </a:bodyPr>
            <a:lstStyle/>
            <a:p>
              <a:pPr algn="ctr">
                <a:defRPr>
                  <a:solidFill>
                    <a:srgbClr val="FFFFFF"/>
                  </a:solidFill>
                </a:defRPr>
              </a:pPr>
            </a:p>
          </p:txBody>
        </p:sp>
        <p:sp>
          <p:nvSpPr>
            <p:cNvPr id="150" name="Rectangle 12"/>
            <p:cNvSpPr/>
            <p:nvPr/>
          </p:nvSpPr>
          <p:spPr>
            <a:xfrm>
              <a:off x="474180" y="1506466"/>
              <a:ext cx="507184" cy="507184"/>
            </a:xfrm>
            <a:prstGeom prst="rect">
              <a:avLst/>
            </a:prstGeom>
            <a:solidFill>
              <a:srgbClr val="E49E42"/>
            </a:solidFill>
            <a:ln w="12700" cap="flat">
              <a:noFill/>
              <a:miter lim="400000"/>
            </a:ln>
            <a:effectLst/>
          </p:spPr>
          <p:txBody>
            <a:bodyPr wrap="square" lIns="195071" tIns="195071" rIns="195071" bIns="195071" numCol="1" anchor="ctr">
              <a:noAutofit/>
            </a:bodyPr>
            <a:lstStyle/>
            <a:p>
              <a:pPr algn="ctr">
                <a:defRPr>
                  <a:solidFill>
                    <a:srgbClr val="F1A947"/>
                  </a:solidFill>
                </a:defRPr>
              </a:pPr>
            </a:p>
          </p:txBody>
        </p:sp>
        <p:sp>
          <p:nvSpPr>
            <p:cNvPr id="151" name="Rectangle 13"/>
            <p:cNvSpPr/>
            <p:nvPr/>
          </p:nvSpPr>
          <p:spPr>
            <a:xfrm>
              <a:off x="474180" y="2462673"/>
              <a:ext cx="507184" cy="507184"/>
            </a:xfrm>
            <a:prstGeom prst="rect">
              <a:avLst/>
            </a:prstGeom>
            <a:solidFill>
              <a:srgbClr val="A6FA8C"/>
            </a:solidFill>
            <a:ln w="12700" cap="flat">
              <a:noFill/>
              <a:miter lim="400000"/>
            </a:ln>
            <a:effectLst/>
          </p:spPr>
          <p:txBody>
            <a:bodyPr wrap="square" lIns="195071" tIns="195071" rIns="195071" bIns="195071" numCol="1" anchor="ctr">
              <a:noAutofit/>
            </a:bodyPr>
            <a:lstStyle/>
            <a:p>
              <a:pPr algn="ctr">
                <a:defRPr>
                  <a:solidFill>
                    <a:srgbClr val="FFFFFF"/>
                  </a:solidFill>
                </a:defRPr>
              </a:pPr>
            </a:p>
          </p:txBody>
        </p:sp>
        <p:grpSp>
          <p:nvGrpSpPr>
            <p:cNvPr id="154" name="Rectangle 14"/>
            <p:cNvGrpSpPr/>
            <p:nvPr/>
          </p:nvGrpSpPr>
          <p:grpSpPr>
            <a:xfrm>
              <a:off x="474180" y="2940742"/>
              <a:ext cx="507184" cy="1463468"/>
              <a:chOff x="0" y="16343"/>
              <a:chExt cx="507182" cy="1463467"/>
            </a:xfrm>
          </p:grpSpPr>
          <p:sp>
            <p:nvSpPr>
              <p:cNvPr id="152" name="Square"/>
              <p:cNvSpPr/>
              <p:nvPr/>
            </p:nvSpPr>
            <p:spPr>
              <a:xfrm>
                <a:off x="0" y="494486"/>
                <a:ext cx="507183" cy="507184"/>
              </a:xfrm>
              <a:prstGeom prst="rect">
                <a:avLst/>
              </a:prstGeom>
              <a:solidFill>
                <a:srgbClr val="B6EEFD"/>
              </a:solidFill>
              <a:ln w="12700" cap="flat">
                <a:noFill/>
                <a:miter lim="400000"/>
              </a:ln>
              <a:effectLst/>
            </p:spPr>
            <p:txBody>
              <a:bodyPr wrap="square" lIns="195071" tIns="195071" rIns="195071" bIns="195071" numCol="1" anchor="ctr">
                <a:noAutofit/>
              </a:bodyPr>
              <a:lstStyle/>
              <a:p>
                <a:pPr algn="ctr">
                  <a:defRPr>
                    <a:solidFill>
                      <a:srgbClr val="FFFFFF"/>
                    </a:solidFill>
                  </a:defRPr>
                </a:pPr>
              </a:p>
            </p:txBody>
          </p:sp>
          <p:sp>
            <p:nvSpPr>
              <p:cNvPr id="153" name="Text"/>
              <p:cNvSpPr txBox="1"/>
              <p:nvPr/>
            </p:nvSpPr>
            <p:spPr>
              <a:xfrm>
                <a:off x="0" y="16343"/>
                <a:ext cx="507183" cy="1463469"/>
              </a:xfrm>
              <a:prstGeom prst="rect">
                <a:avLst/>
              </a:prstGeom>
              <a:noFill/>
              <a:ln w="50800" cap="flat">
                <a:noFill/>
                <a:miter lim="400000"/>
              </a:ln>
              <a:effectLst/>
              <a:extLst>
                <a:ext uri="{C572A759-6A51-4108-AA02-DFA0A04FC94B}">
                  <ma14:wrappingTextBoxFlag xmlns:ma14="http://schemas.microsoft.com/office/mac/drawingml/2011/main" val="1"/>
                </a:ext>
              </a:extLst>
            </p:spPr>
            <p:txBody>
              <a:bodyPr wrap="square" lIns="195071" tIns="195071" rIns="195071" bIns="195071" numCol="1" anchor="ctr">
                <a:spAutoFit/>
              </a:bodyPr>
              <a:lstStyle>
                <a:lvl1pPr algn="ctr">
                  <a:defRPr>
                    <a:solidFill>
                      <a:srgbClr val="FFFFFF"/>
                    </a:solidFill>
                  </a:defRPr>
                </a:lvl1pPr>
              </a:lstStyle>
              <a:p>
                <a:pPr/>
                <a:r>
                  <a:t>      </a:t>
                </a:r>
              </a:p>
            </p:txBody>
          </p:sp>
        </p:grpSp>
        <p:sp>
          <p:nvSpPr>
            <p:cNvPr id="155" name="TextBox 15"/>
            <p:cNvSpPr txBox="1"/>
            <p:nvPr/>
          </p:nvSpPr>
          <p:spPr>
            <a:xfrm>
              <a:off x="1084093" y="218838"/>
              <a:ext cx="4056965" cy="1126745"/>
            </a:xfrm>
            <a:prstGeom prst="rect">
              <a:avLst/>
            </a:prstGeom>
            <a:noFill/>
            <a:ln w="50800" cap="flat">
              <a:noFill/>
              <a:miter lim="400000"/>
            </a:ln>
            <a:effectLst/>
            <a:extLst>
              <a:ext uri="{C572A759-6A51-4108-AA02-DFA0A04FC94B}">
                <ma14:wrappingTextBoxFlag xmlns:ma14="http://schemas.microsoft.com/office/mac/drawingml/2011/main" val="1"/>
              </a:ext>
            </a:extLst>
          </p:spPr>
          <p:txBody>
            <a:bodyPr wrap="square" lIns="195071" tIns="195071" rIns="195071" bIns="195071" numCol="1" anchor="t">
              <a:spAutoFit/>
            </a:bodyPr>
            <a:lstStyle>
              <a:lvl1pPr>
                <a:defRPr sz="5000">
                  <a:solidFill>
                    <a:srgbClr val="FDFD5F"/>
                  </a:solidFill>
                  <a:latin typeface="Arial Narrow"/>
                  <a:ea typeface="Arial Narrow"/>
                  <a:cs typeface="Arial Narrow"/>
                  <a:sym typeface="Arial Narrow"/>
                </a:defRPr>
              </a:lvl1pPr>
            </a:lstStyle>
            <a:p>
              <a:pPr/>
              <a:r>
                <a:t>Formulation</a:t>
              </a:r>
            </a:p>
          </p:txBody>
        </p:sp>
        <p:sp>
          <p:nvSpPr>
            <p:cNvPr id="156" name="TextBox 16"/>
            <p:cNvSpPr txBox="1"/>
            <p:nvPr/>
          </p:nvSpPr>
          <p:spPr>
            <a:xfrm>
              <a:off x="1084093" y="1181300"/>
              <a:ext cx="4800744" cy="1126745"/>
            </a:xfrm>
            <a:prstGeom prst="rect">
              <a:avLst/>
            </a:prstGeom>
            <a:noFill/>
            <a:ln w="50800" cap="flat">
              <a:noFill/>
              <a:miter lim="400000"/>
            </a:ln>
            <a:effectLst/>
            <a:extLst>
              <a:ext uri="{C572A759-6A51-4108-AA02-DFA0A04FC94B}">
                <ma14:wrappingTextBoxFlag xmlns:ma14="http://schemas.microsoft.com/office/mac/drawingml/2011/main" val="1"/>
              </a:ext>
            </a:extLst>
          </p:spPr>
          <p:txBody>
            <a:bodyPr wrap="square" lIns="195071" tIns="195071" rIns="195071" bIns="195071" numCol="1" anchor="t">
              <a:spAutoFit/>
            </a:bodyPr>
            <a:lstStyle>
              <a:lvl1pPr>
                <a:defRPr sz="5000">
                  <a:solidFill>
                    <a:srgbClr val="F1A947"/>
                  </a:solidFill>
                  <a:latin typeface="Arial Narrow"/>
                  <a:ea typeface="Arial Narrow"/>
                  <a:cs typeface="Arial Narrow"/>
                  <a:sym typeface="Arial Narrow"/>
                </a:defRPr>
              </a:lvl1pPr>
            </a:lstStyle>
            <a:p>
              <a:pPr/>
              <a:r>
                <a:t>Implementation</a:t>
              </a:r>
            </a:p>
          </p:txBody>
        </p:sp>
        <p:sp>
          <p:nvSpPr>
            <p:cNvPr id="157" name="TextBox 17"/>
            <p:cNvSpPr txBox="1"/>
            <p:nvPr/>
          </p:nvSpPr>
          <p:spPr>
            <a:xfrm>
              <a:off x="1084093" y="2143762"/>
              <a:ext cx="4367250" cy="1126745"/>
            </a:xfrm>
            <a:prstGeom prst="rect">
              <a:avLst/>
            </a:prstGeom>
            <a:noFill/>
            <a:ln w="50800" cap="flat">
              <a:noFill/>
              <a:miter lim="400000"/>
            </a:ln>
            <a:effectLst/>
            <a:extLst>
              <a:ext uri="{C572A759-6A51-4108-AA02-DFA0A04FC94B}">
                <ma14:wrappingTextBoxFlag xmlns:ma14="http://schemas.microsoft.com/office/mac/drawingml/2011/main" val="1"/>
              </a:ext>
            </a:extLst>
          </p:spPr>
          <p:txBody>
            <a:bodyPr wrap="square" lIns="195071" tIns="195071" rIns="195071" bIns="195071" numCol="1" anchor="t">
              <a:spAutoFit/>
            </a:bodyPr>
            <a:lstStyle>
              <a:lvl1pPr>
                <a:defRPr sz="5000">
                  <a:solidFill>
                    <a:srgbClr val="A6FA8C"/>
                  </a:solidFill>
                  <a:latin typeface="Arial Narrow"/>
                  <a:ea typeface="Arial Narrow"/>
                  <a:cs typeface="Arial Narrow"/>
                  <a:sym typeface="Arial Narrow"/>
                </a:defRPr>
              </a:lvl1pPr>
            </a:lstStyle>
            <a:p>
              <a:pPr/>
              <a:r>
                <a:t>Primary Ops</a:t>
              </a:r>
            </a:p>
          </p:txBody>
        </p:sp>
        <p:sp>
          <p:nvSpPr>
            <p:cNvPr id="158" name="TextBox 18"/>
            <p:cNvSpPr txBox="1"/>
            <p:nvPr/>
          </p:nvSpPr>
          <p:spPr>
            <a:xfrm>
              <a:off x="1084093" y="3106219"/>
              <a:ext cx="4367250" cy="1126745"/>
            </a:xfrm>
            <a:prstGeom prst="rect">
              <a:avLst/>
            </a:prstGeom>
            <a:noFill/>
            <a:ln w="50800" cap="flat">
              <a:noFill/>
              <a:miter lim="400000"/>
            </a:ln>
            <a:effectLst/>
            <a:extLst>
              <a:ext uri="{C572A759-6A51-4108-AA02-DFA0A04FC94B}">
                <ma14:wrappingTextBoxFlag xmlns:ma14="http://schemas.microsoft.com/office/mac/drawingml/2011/main" val="1"/>
              </a:ext>
            </a:extLst>
          </p:spPr>
          <p:txBody>
            <a:bodyPr wrap="square" lIns="195071" tIns="195071" rIns="195071" bIns="195071" numCol="1" anchor="t">
              <a:spAutoFit/>
            </a:bodyPr>
            <a:lstStyle>
              <a:lvl1pPr>
                <a:defRPr sz="5000">
                  <a:solidFill>
                    <a:srgbClr val="B6EEFD"/>
                  </a:solidFill>
                  <a:latin typeface="Arial Narrow"/>
                  <a:ea typeface="Arial Narrow"/>
                  <a:cs typeface="Arial Narrow"/>
                  <a:sym typeface="Arial Narrow"/>
                </a:defRPr>
              </a:lvl1pPr>
            </a:lstStyle>
            <a:p>
              <a:pPr/>
              <a:r>
                <a:t>Extended Ops</a:t>
              </a:r>
            </a:p>
          </p:txBody>
        </p:sp>
      </p:grpSp>
      <p:sp>
        <p:nvSpPr>
          <p:cNvPr id="160" name="TextBox 19"/>
          <p:cNvSpPr txBox="1"/>
          <p:nvPr/>
        </p:nvSpPr>
        <p:spPr>
          <a:xfrm>
            <a:off x="12721562" y="17247035"/>
            <a:ext cx="5414499"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B6EEFD"/>
                </a:solidFill>
                <a:latin typeface="Arial Narrow"/>
                <a:ea typeface="Arial Narrow"/>
                <a:cs typeface="Arial Narrow"/>
                <a:sym typeface="Arial Narrow"/>
              </a:defRPr>
            </a:pPr>
            <a:r>
              <a:t>Swift</a:t>
            </a:r>
          </a:p>
          <a:p>
            <a:pPr>
              <a:defRPr sz="5800">
                <a:solidFill>
                  <a:srgbClr val="FFFFFF"/>
                </a:solidFill>
                <a:latin typeface="Arial Narrow"/>
                <a:ea typeface="Arial Narrow"/>
                <a:cs typeface="Arial Narrow"/>
                <a:sym typeface="Arial Narrow"/>
              </a:defRPr>
            </a:pPr>
            <a:r>
              <a:t>11/20/2004</a:t>
            </a:r>
          </a:p>
        </p:txBody>
      </p:sp>
      <p:sp>
        <p:nvSpPr>
          <p:cNvPr id="161" name="TextBox 20"/>
          <p:cNvSpPr txBox="1"/>
          <p:nvPr/>
        </p:nvSpPr>
        <p:spPr>
          <a:xfrm>
            <a:off x="27592098" y="16394084"/>
            <a:ext cx="5414500"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B6EEFD"/>
                </a:solidFill>
                <a:latin typeface="Arial Narrow"/>
                <a:ea typeface="Arial Narrow"/>
                <a:cs typeface="Arial Narrow"/>
                <a:sym typeface="Arial Narrow"/>
              </a:defRPr>
            </a:pPr>
            <a:r>
              <a:t>Fermi</a:t>
            </a:r>
          </a:p>
          <a:p>
            <a:pPr>
              <a:defRPr sz="5800">
                <a:solidFill>
                  <a:srgbClr val="FFFFFF"/>
                </a:solidFill>
                <a:latin typeface="Arial Narrow"/>
                <a:ea typeface="Arial Narrow"/>
                <a:cs typeface="Arial Narrow"/>
                <a:sym typeface="Arial Narrow"/>
              </a:defRPr>
            </a:pPr>
            <a:r>
              <a:t>6/11/2008</a:t>
            </a:r>
          </a:p>
        </p:txBody>
      </p:sp>
      <p:sp>
        <p:nvSpPr>
          <p:cNvPr id="162" name="TextBox 21"/>
          <p:cNvSpPr txBox="1"/>
          <p:nvPr/>
        </p:nvSpPr>
        <p:spPr>
          <a:xfrm>
            <a:off x="22954640" y="9560168"/>
            <a:ext cx="5414500"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F1A947"/>
                </a:solidFill>
                <a:latin typeface="Arial Narrow"/>
                <a:ea typeface="Arial Narrow"/>
                <a:cs typeface="Arial Narrow"/>
                <a:sym typeface="Arial Narrow"/>
              </a:defRPr>
            </a:pPr>
            <a:r>
              <a:t>Euclid (ESA)</a:t>
            </a:r>
          </a:p>
          <a:p>
            <a:pPr>
              <a:defRPr sz="5800">
                <a:solidFill>
                  <a:srgbClr val="FFFFFF"/>
                </a:solidFill>
                <a:latin typeface="Arial Narrow"/>
                <a:ea typeface="Arial Narrow"/>
                <a:cs typeface="Arial Narrow"/>
                <a:sym typeface="Arial Narrow"/>
              </a:defRPr>
            </a:pPr>
            <a:r>
              <a:t>2022</a:t>
            </a:r>
          </a:p>
        </p:txBody>
      </p:sp>
      <p:sp>
        <p:nvSpPr>
          <p:cNvPr id="163" name="TextBox 22"/>
          <p:cNvSpPr txBox="1"/>
          <p:nvPr/>
        </p:nvSpPr>
        <p:spPr>
          <a:xfrm>
            <a:off x="48573484" y="19682797"/>
            <a:ext cx="5414500"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B6EEFD"/>
                </a:solidFill>
                <a:latin typeface="Arial Narrow"/>
                <a:ea typeface="Arial Narrow"/>
                <a:cs typeface="Arial Narrow"/>
                <a:sym typeface="Arial Narrow"/>
              </a:defRPr>
            </a:pPr>
            <a:r>
              <a:t>Hubble</a:t>
            </a:r>
          </a:p>
          <a:p>
            <a:pPr>
              <a:defRPr sz="5800">
                <a:solidFill>
                  <a:srgbClr val="FFFFFF"/>
                </a:solidFill>
                <a:latin typeface="Arial Narrow"/>
                <a:ea typeface="Arial Narrow"/>
                <a:cs typeface="Arial Narrow"/>
                <a:sym typeface="Arial Narrow"/>
              </a:defRPr>
            </a:pPr>
            <a:r>
              <a:t>4/24/1990</a:t>
            </a:r>
          </a:p>
        </p:txBody>
      </p:sp>
      <p:sp>
        <p:nvSpPr>
          <p:cNvPr id="164" name="TextBox 24"/>
          <p:cNvSpPr txBox="1"/>
          <p:nvPr/>
        </p:nvSpPr>
        <p:spPr>
          <a:xfrm>
            <a:off x="4748791" y="12563327"/>
            <a:ext cx="5414500"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B6EEFD"/>
                </a:solidFill>
                <a:latin typeface="Arial Narrow"/>
                <a:ea typeface="Arial Narrow"/>
                <a:cs typeface="Arial Narrow"/>
                <a:sym typeface="Arial Narrow"/>
              </a:defRPr>
            </a:pPr>
            <a:r>
              <a:t>Chandra</a:t>
            </a:r>
          </a:p>
          <a:p>
            <a:pPr>
              <a:defRPr sz="5800">
                <a:solidFill>
                  <a:srgbClr val="FFFFFF"/>
                </a:solidFill>
                <a:latin typeface="Arial Narrow"/>
                <a:ea typeface="Arial Narrow"/>
                <a:cs typeface="Arial Narrow"/>
                <a:sym typeface="Arial Narrow"/>
              </a:defRPr>
            </a:pPr>
            <a:r>
              <a:t>7/23/1999</a:t>
            </a:r>
          </a:p>
        </p:txBody>
      </p:sp>
      <p:sp>
        <p:nvSpPr>
          <p:cNvPr id="165" name="TextBox 25"/>
          <p:cNvSpPr txBox="1"/>
          <p:nvPr/>
        </p:nvSpPr>
        <p:spPr>
          <a:xfrm>
            <a:off x="17303825" y="538243"/>
            <a:ext cx="5414500"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B6EEFD"/>
                </a:solidFill>
                <a:latin typeface="Arial Narrow"/>
                <a:ea typeface="Arial Narrow"/>
                <a:cs typeface="Arial Narrow"/>
                <a:sym typeface="Arial Narrow"/>
              </a:defRPr>
            </a:pPr>
            <a:r>
              <a:t>Spitzer</a:t>
            </a:r>
          </a:p>
          <a:p>
            <a:pPr>
              <a:defRPr sz="5800">
                <a:solidFill>
                  <a:srgbClr val="FFFFFF"/>
                </a:solidFill>
                <a:latin typeface="Arial Narrow"/>
                <a:ea typeface="Arial Narrow"/>
                <a:cs typeface="Arial Narrow"/>
                <a:sym typeface="Arial Narrow"/>
              </a:defRPr>
            </a:pPr>
            <a:r>
              <a:t>8/25/2003</a:t>
            </a:r>
          </a:p>
        </p:txBody>
      </p:sp>
      <p:sp>
        <p:nvSpPr>
          <p:cNvPr id="166" name="TextBox 26"/>
          <p:cNvSpPr txBox="1"/>
          <p:nvPr/>
        </p:nvSpPr>
        <p:spPr>
          <a:xfrm>
            <a:off x="18315161" y="15531115"/>
            <a:ext cx="5414499"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B6EEFD"/>
                </a:solidFill>
                <a:latin typeface="Arial Narrow"/>
                <a:ea typeface="Arial Narrow"/>
                <a:cs typeface="Arial Narrow"/>
                <a:sym typeface="Arial Narrow"/>
              </a:defRPr>
            </a:pPr>
            <a:r>
              <a:t>NuSTAR</a:t>
            </a:r>
          </a:p>
          <a:p>
            <a:pPr>
              <a:defRPr sz="5800">
                <a:solidFill>
                  <a:srgbClr val="FFFFFF"/>
                </a:solidFill>
                <a:latin typeface="Arial Narrow"/>
                <a:ea typeface="Arial Narrow"/>
                <a:cs typeface="Arial Narrow"/>
                <a:sym typeface="Arial Narrow"/>
              </a:defRPr>
            </a:pPr>
            <a:r>
              <a:t>6/13/2012</a:t>
            </a:r>
          </a:p>
        </p:txBody>
      </p:sp>
      <p:sp>
        <p:nvSpPr>
          <p:cNvPr id="167" name="TextBox 27"/>
          <p:cNvSpPr txBox="1"/>
          <p:nvPr/>
        </p:nvSpPr>
        <p:spPr>
          <a:xfrm>
            <a:off x="40407840" y="7530352"/>
            <a:ext cx="5414500"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F1A947"/>
                </a:solidFill>
                <a:latin typeface="Arial Narrow"/>
                <a:ea typeface="Arial Narrow"/>
                <a:cs typeface="Arial Narrow"/>
                <a:sym typeface="Arial Narrow"/>
              </a:defRPr>
            </a:pPr>
            <a:r>
              <a:t>Webb</a:t>
            </a:r>
          </a:p>
          <a:p>
            <a:pPr>
              <a:defRPr sz="5800">
                <a:solidFill>
                  <a:srgbClr val="FFFFFF"/>
                </a:solidFill>
                <a:latin typeface="Arial Narrow"/>
                <a:ea typeface="Arial Narrow"/>
                <a:cs typeface="Arial Narrow"/>
                <a:sym typeface="Arial Narrow"/>
              </a:defRPr>
            </a:pPr>
            <a:r>
              <a:t>2021</a:t>
            </a:r>
          </a:p>
        </p:txBody>
      </p:sp>
      <p:sp>
        <p:nvSpPr>
          <p:cNvPr id="168" name="TextBox 28"/>
          <p:cNvSpPr txBox="1"/>
          <p:nvPr/>
        </p:nvSpPr>
        <p:spPr>
          <a:xfrm>
            <a:off x="25272035" y="26171227"/>
            <a:ext cx="7003982"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A6FA8C"/>
                </a:solidFill>
                <a:latin typeface="Arial Narrow"/>
                <a:ea typeface="Arial Narrow"/>
                <a:cs typeface="Arial Narrow"/>
                <a:sym typeface="Arial Narrow"/>
              </a:defRPr>
            </a:pPr>
            <a:r>
              <a:t>SOFIA</a:t>
            </a:r>
          </a:p>
          <a:p>
            <a:pPr>
              <a:defRPr sz="5800">
                <a:solidFill>
                  <a:srgbClr val="FFFFFF"/>
                </a:solidFill>
                <a:latin typeface="Arial Narrow"/>
                <a:ea typeface="Arial Narrow"/>
                <a:cs typeface="Arial Narrow"/>
                <a:sym typeface="Arial Narrow"/>
              </a:defRPr>
            </a:pPr>
            <a:r>
              <a:t>Full Ops 5/2014</a:t>
            </a:r>
          </a:p>
        </p:txBody>
      </p:sp>
      <p:pic>
        <p:nvPicPr>
          <p:cNvPr id="169" name="Picture 29" descr="Picture 29"/>
          <p:cNvPicPr>
            <a:picLocks noChangeAspect="1"/>
          </p:cNvPicPr>
          <p:nvPr/>
        </p:nvPicPr>
        <p:blipFill>
          <a:blip r:embed="rId7">
            <a:extLst/>
          </a:blip>
          <a:stretch>
            <a:fillRect/>
          </a:stretch>
        </p:blipFill>
        <p:spPr>
          <a:xfrm>
            <a:off x="1846758" y="9872567"/>
            <a:ext cx="6008218" cy="3303220"/>
          </a:xfrm>
          <a:prstGeom prst="rect">
            <a:avLst/>
          </a:prstGeom>
          <a:ln w="12700">
            <a:miter lim="400000"/>
          </a:ln>
        </p:spPr>
      </p:pic>
      <p:pic>
        <p:nvPicPr>
          <p:cNvPr id="170" name="Picture 30" descr="Picture 30"/>
          <p:cNvPicPr>
            <a:picLocks noChangeAspect="1"/>
          </p:cNvPicPr>
          <p:nvPr/>
        </p:nvPicPr>
        <p:blipFill>
          <a:blip r:embed="rId8">
            <a:extLst/>
          </a:blip>
          <a:stretch>
            <a:fillRect/>
          </a:stretch>
        </p:blipFill>
        <p:spPr>
          <a:xfrm>
            <a:off x="21866338" y="6536938"/>
            <a:ext cx="2548942" cy="3199183"/>
          </a:xfrm>
          <a:prstGeom prst="rect">
            <a:avLst/>
          </a:prstGeom>
          <a:ln w="12700">
            <a:miter lim="400000"/>
          </a:ln>
        </p:spPr>
      </p:pic>
      <p:pic>
        <p:nvPicPr>
          <p:cNvPr id="171" name="Picture 31" descr="Picture 31"/>
          <p:cNvPicPr>
            <a:picLocks noChangeAspect="1"/>
          </p:cNvPicPr>
          <p:nvPr/>
        </p:nvPicPr>
        <p:blipFill>
          <a:blip r:embed="rId9">
            <a:extLst/>
          </a:blip>
          <a:stretch>
            <a:fillRect/>
          </a:stretch>
        </p:blipFill>
        <p:spPr>
          <a:xfrm rot="19813292">
            <a:off x="25079590" y="14619566"/>
            <a:ext cx="6727741" cy="1915372"/>
          </a:xfrm>
          <a:prstGeom prst="rect">
            <a:avLst/>
          </a:prstGeom>
          <a:ln w="12700">
            <a:miter lim="400000"/>
          </a:ln>
        </p:spPr>
      </p:pic>
      <p:pic>
        <p:nvPicPr>
          <p:cNvPr id="172" name="Picture 32" descr="Picture 32"/>
          <p:cNvPicPr>
            <a:picLocks noChangeAspect="1"/>
          </p:cNvPicPr>
          <p:nvPr/>
        </p:nvPicPr>
        <p:blipFill>
          <a:blip r:embed="rId10">
            <a:extLst/>
          </a:blip>
          <a:stretch>
            <a:fillRect/>
          </a:stretch>
        </p:blipFill>
        <p:spPr>
          <a:xfrm rot="1568824">
            <a:off x="46593509" y="14806733"/>
            <a:ext cx="5600761" cy="4696471"/>
          </a:xfrm>
          <a:prstGeom prst="rect">
            <a:avLst/>
          </a:prstGeom>
          <a:ln w="12700">
            <a:miter lim="400000"/>
          </a:ln>
        </p:spPr>
      </p:pic>
      <p:pic>
        <p:nvPicPr>
          <p:cNvPr id="173" name="Picture 33" descr="Picture 33"/>
          <p:cNvPicPr>
            <a:picLocks noChangeAspect="1"/>
          </p:cNvPicPr>
          <p:nvPr/>
        </p:nvPicPr>
        <p:blipFill>
          <a:blip r:embed="rId11">
            <a:extLst/>
          </a:blip>
          <a:stretch>
            <a:fillRect/>
          </a:stretch>
        </p:blipFill>
        <p:spPr>
          <a:xfrm>
            <a:off x="34931802" y="2934691"/>
            <a:ext cx="6512616" cy="6794023"/>
          </a:xfrm>
          <a:prstGeom prst="rect">
            <a:avLst/>
          </a:prstGeom>
          <a:ln w="12700">
            <a:miter lim="400000"/>
          </a:ln>
        </p:spPr>
      </p:pic>
      <p:pic>
        <p:nvPicPr>
          <p:cNvPr id="174" name="Picture 35" descr="Picture 35"/>
          <p:cNvPicPr>
            <a:picLocks noChangeAspect="1"/>
          </p:cNvPicPr>
          <p:nvPr/>
        </p:nvPicPr>
        <p:blipFill>
          <a:blip r:embed="rId12">
            <a:extLst/>
          </a:blip>
          <a:stretch>
            <a:fillRect/>
          </a:stretch>
        </p:blipFill>
        <p:spPr>
          <a:xfrm rot="1152076">
            <a:off x="18572168" y="13349296"/>
            <a:ext cx="5108110" cy="3264027"/>
          </a:xfrm>
          <a:prstGeom prst="rect">
            <a:avLst/>
          </a:prstGeom>
          <a:ln w="12700">
            <a:miter lim="400000"/>
          </a:ln>
        </p:spPr>
      </p:pic>
      <p:pic>
        <p:nvPicPr>
          <p:cNvPr id="175" name="Picture 36" descr="Picture 36"/>
          <p:cNvPicPr>
            <a:picLocks noChangeAspect="1"/>
          </p:cNvPicPr>
          <p:nvPr/>
        </p:nvPicPr>
        <p:blipFill>
          <a:blip r:embed="rId13">
            <a:extLst/>
          </a:blip>
          <a:stretch>
            <a:fillRect/>
          </a:stretch>
        </p:blipFill>
        <p:spPr>
          <a:xfrm>
            <a:off x="22934835" y="23837056"/>
            <a:ext cx="5083031" cy="2429390"/>
          </a:xfrm>
          <a:prstGeom prst="rect">
            <a:avLst/>
          </a:prstGeom>
          <a:ln w="12700">
            <a:miter lim="400000"/>
          </a:ln>
        </p:spPr>
      </p:pic>
      <p:pic>
        <p:nvPicPr>
          <p:cNvPr id="176" name="Picture 37" descr="Picture 37"/>
          <p:cNvPicPr>
            <a:picLocks noChangeAspect="1"/>
          </p:cNvPicPr>
          <p:nvPr/>
        </p:nvPicPr>
        <p:blipFill>
          <a:blip r:embed="rId14">
            <a:extLst/>
          </a:blip>
          <a:stretch>
            <a:fillRect/>
          </a:stretch>
        </p:blipFill>
        <p:spPr>
          <a:xfrm>
            <a:off x="11164100" y="14811644"/>
            <a:ext cx="3589326" cy="3225192"/>
          </a:xfrm>
          <a:prstGeom prst="rect">
            <a:avLst/>
          </a:prstGeom>
          <a:ln w="12700">
            <a:miter lim="400000"/>
          </a:ln>
        </p:spPr>
      </p:pic>
      <p:pic>
        <p:nvPicPr>
          <p:cNvPr id="177" name="Picture 38" descr="Picture 38"/>
          <p:cNvPicPr>
            <a:picLocks noChangeAspect="1"/>
          </p:cNvPicPr>
          <p:nvPr/>
        </p:nvPicPr>
        <p:blipFill>
          <a:blip r:embed="rId15">
            <a:extLst/>
          </a:blip>
          <a:stretch>
            <a:fillRect/>
          </a:stretch>
        </p:blipFill>
        <p:spPr>
          <a:xfrm>
            <a:off x="28150157" y="9872563"/>
            <a:ext cx="6538233" cy="2246730"/>
          </a:xfrm>
          <a:prstGeom prst="rect">
            <a:avLst/>
          </a:prstGeom>
          <a:ln w="12700">
            <a:miter lim="400000"/>
          </a:ln>
        </p:spPr>
      </p:pic>
      <p:sp>
        <p:nvSpPr>
          <p:cNvPr id="178" name="TextBox 39"/>
          <p:cNvSpPr txBox="1"/>
          <p:nvPr/>
        </p:nvSpPr>
        <p:spPr>
          <a:xfrm>
            <a:off x="12897200" y="25661004"/>
            <a:ext cx="7025878" cy="29047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A6FA8C"/>
                </a:solidFill>
                <a:latin typeface="Arial Narrow"/>
                <a:ea typeface="Arial Narrow"/>
                <a:cs typeface="Arial Narrow"/>
                <a:sym typeface="Arial Narrow"/>
              </a:defRPr>
            </a:pPr>
            <a:r>
              <a:t>ISS-CREAM</a:t>
            </a:r>
          </a:p>
          <a:p>
            <a:pPr>
              <a:defRPr sz="5800">
                <a:solidFill>
                  <a:srgbClr val="FFFFFF"/>
                </a:solidFill>
                <a:latin typeface="Arial Narrow"/>
                <a:ea typeface="Arial Narrow"/>
                <a:cs typeface="Arial Narrow"/>
                <a:sym typeface="Arial Narrow"/>
              </a:defRPr>
            </a:pPr>
            <a:r>
              <a:t>8/14/2017</a:t>
            </a:r>
          </a:p>
          <a:p>
            <a:pPr>
              <a:defRPr sz="5800">
                <a:solidFill>
                  <a:srgbClr val="FFFFFF"/>
                </a:solidFill>
                <a:latin typeface="Arial Narrow"/>
                <a:ea typeface="Arial Narrow"/>
                <a:cs typeface="Arial Narrow"/>
                <a:sym typeface="Arial Narrow"/>
              </a:defRPr>
            </a:pPr>
            <a:r>
              <a:t>2/15/2019 EOM</a:t>
            </a:r>
          </a:p>
        </p:txBody>
      </p:sp>
      <p:pic>
        <p:nvPicPr>
          <p:cNvPr id="179" name="Picture 40" descr="Picture 40"/>
          <p:cNvPicPr>
            <a:picLocks noChangeAspect="1"/>
          </p:cNvPicPr>
          <p:nvPr/>
        </p:nvPicPr>
        <p:blipFill>
          <a:blip r:embed="rId16">
            <a:extLst/>
          </a:blip>
          <a:stretch>
            <a:fillRect/>
          </a:stretch>
        </p:blipFill>
        <p:spPr>
          <a:xfrm>
            <a:off x="8624251" y="22209044"/>
            <a:ext cx="6688450" cy="4433486"/>
          </a:xfrm>
          <a:prstGeom prst="rect">
            <a:avLst/>
          </a:prstGeom>
          <a:ln w="12700">
            <a:miter lim="400000"/>
          </a:ln>
        </p:spPr>
      </p:pic>
      <p:sp>
        <p:nvSpPr>
          <p:cNvPr id="180" name="TextBox 41"/>
          <p:cNvSpPr txBox="1"/>
          <p:nvPr/>
        </p:nvSpPr>
        <p:spPr>
          <a:xfrm>
            <a:off x="11426321" y="7077857"/>
            <a:ext cx="4525688"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FFFF00"/>
                </a:solidFill>
                <a:latin typeface="Arial Narrow"/>
                <a:ea typeface="Arial Narrow"/>
                <a:cs typeface="Arial Narrow"/>
                <a:sym typeface="Arial Narrow"/>
              </a:defRPr>
            </a:pPr>
            <a:r>
              <a:t>WFIRST</a:t>
            </a:r>
          </a:p>
          <a:p>
            <a:pPr>
              <a:defRPr sz="5800">
                <a:solidFill>
                  <a:srgbClr val="FFFFFF"/>
                </a:solidFill>
                <a:latin typeface="Arial Narrow"/>
                <a:ea typeface="Arial Narrow"/>
                <a:cs typeface="Arial Narrow"/>
                <a:sym typeface="Arial Narrow"/>
              </a:defRPr>
            </a:pPr>
            <a:r>
              <a:t>Mid 2020s</a:t>
            </a:r>
          </a:p>
        </p:txBody>
      </p:sp>
      <p:sp>
        <p:nvSpPr>
          <p:cNvPr id="181" name="TextBox 43"/>
          <p:cNvSpPr txBox="1"/>
          <p:nvPr/>
        </p:nvSpPr>
        <p:spPr>
          <a:xfrm>
            <a:off x="34721148" y="15764842"/>
            <a:ext cx="4525689"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EFA851"/>
                </a:solidFill>
                <a:latin typeface="Arial Narrow"/>
                <a:ea typeface="Arial Narrow"/>
                <a:cs typeface="Arial Narrow"/>
                <a:sym typeface="Arial Narrow"/>
              </a:defRPr>
            </a:pPr>
            <a:r>
              <a:t>IXPE</a:t>
            </a:r>
          </a:p>
          <a:p>
            <a:pPr>
              <a:defRPr sz="5800">
                <a:solidFill>
                  <a:srgbClr val="FFFFFF"/>
                </a:solidFill>
                <a:latin typeface="Arial Narrow"/>
                <a:ea typeface="Arial Narrow"/>
                <a:cs typeface="Arial Narrow"/>
                <a:sym typeface="Arial Narrow"/>
              </a:defRPr>
            </a:pPr>
            <a:r>
              <a:t>2021</a:t>
            </a:r>
          </a:p>
        </p:txBody>
      </p:sp>
      <p:sp>
        <p:nvSpPr>
          <p:cNvPr id="182" name="TextBox 44"/>
          <p:cNvSpPr txBox="1"/>
          <p:nvPr/>
        </p:nvSpPr>
        <p:spPr>
          <a:xfrm>
            <a:off x="1071222" y="26923007"/>
            <a:ext cx="9718560" cy="159189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4200">
                <a:solidFill>
                  <a:srgbClr val="FFFFFF"/>
                </a:solidFill>
              </a:defRPr>
            </a:pPr>
            <a:r>
              <a:t>Revised</a:t>
            </a:r>
          </a:p>
          <a:p>
            <a:pPr>
              <a:defRPr sz="4200">
                <a:solidFill>
                  <a:srgbClr val="FFFFFF"/>
                </a:solidFill>
              </a:defRPr>
            </a:pPr>
            <a:r>
              <a:t>February 21, 2019</a:t>
            </a:r>
          </a:p>
        </p:txBody>
      </p:sp>
      <p:sp>
        <p:nvSpPr>
          <p:cNvPr id="183" name="TextBox 45"/>
          <p:cNvSpPr txBox="1"/>
          <p:nvPr/>
        </p:nvSpPr>
        <p:spPr>
          <a:xfrm>
            <a:off x="36983060" y="24065856"/>
            <a:ext cx="4525689"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FFFF00"/>
                </a:solidFill>
                <a:latin typeface="Arial Narrow"/>
                <a:ea typeface="Arial Narrow"/>
                <a:cs typeface="Arial Narrow"/>
                <a:sym typeface="Arial Narrow"/>
              </a:defRPr>
            </a:pPr>
            <a:r>
              <a:t>GUSTO</a:t>
            </a:r>
          </a:p>
          <a:p>
            <a:pPr>
              <a:defRPr sz="5800">
                <a:solidFill>
                  <a:srgbClr val="FFFFFF"/>
                </a:solidFill>
                <a:latin typeface="Arial Narrow"/>
                <a:ea typeface="Arial Narrow"/>
                <a:cs typeface="Arial Narrow"/>
                <a:sym typeface="Arial Narrow"/>
              </a:defRPr>
            </a:pPr>
            <a:r>
              <a:t>2021</a:t>
            </a:r>
          </a:p>
        </p:txBody>
      </p:sp>
      <p:sp>
        <p:nvSpPr>
          <p:cNvPr id="184" name="TextBox 46"/>
          <p:cNvSpPr txBox="1"/>
          <p:nvPr/>
        </p:nvSpPr>
        <p:spPr>
          <a:xfrm>
            <a:off x="7158387" y="22149953"/>
            <a:ext cx="6570442"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A6FA8C"/>
                </a:solidFill>
                <a:latin typeface="Arial Narrow"/>
                <a:ea typeface="Arial Narrow"/>
                <a:cs typeface="Arial Narrow"/>
                <a:sym typeface="Arial Narrow"/>
              </a:defRPr>
            </a:pPr>
            <a:r>
              <a:t>ISS-NICER</a:t>
            </a:r>
          </a:p>
          <a:p>
            <a:pPr>
              <a:defRPr sz="5800">
                <a:solidFill>
                  <a:srgbClr val="FFFFFF"/>
                </a:solidFill>
                <a:latin typeface="Arial Narrow"/>
                <a:ea typeface="Arial Narrow"/>
                <a:cs typeface="Arial Narrow"/>
                <a:sym typeface="Arial Narrow"/>
              </a:defRPr>
            </a:pPr>
            <a:r>
              <a:t>6/3/2017</a:t>
            </a:r>
          </a:p>
        </p:txBody>
      </p:sp>
      <p:pic>
        <p:nvPicPr>
          <p:cNvPr id="185" name="Picture 47" descr="Picture 47"/>
          <p:cNvPicPr>
            <a:picLocks noChangeAspect="1"/>
          </p:cNvPicPr>
          <p:nvPr/>
        </p:nvPicPr>
        <p:blipFill>
          <a:blip r:embed="rId17">
            <a:extLst/>
          </a:blip>
          <a:stretch>
            <a:fillRect/>
          </a:stretch>
        </p:blipFill>
        <p:spPr>
          <a:xfrm>
            <a:off x="34852068" y="22582179"/>
            <a:ext cx="2654960" cy="2633687"/>
          </a:xfrm>
          <a:prstGeom prst="rect">
            <a:avLst/>
          </a:prstGeom>
          <a:ln w="12700">
            <a:miter lim="400000"/>
          </a:ln>
        </p:spPr>
      </p:pic>
      <p:sp>
        <p:nvSpPr>
          <p:cNvPr id="186" name="TextBox 48"/>
          <p:cNvSpPr txBox="1"/>
          <p:nvPr/>
        </p:nvSpPr>
        <p:spPr>
          <a:xfrm>
            <a:off x="3225042" y="19638719"/>
            <a:ext cx="7434613"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chemeClr val="accent4"/>
                </a:solidFill>
                <a:latin typeface="Arial Narrow"/>
                <a:ea typeface="Arial Narrow"/>
                <a:cs typeface="Arial Narrow"/>
                <a:sym typeface="Arial Narrow"/>
              </a:defRPr>
            </a:pPr>
            <a:r>
              <a:t>XRISM (XARM) (JAXA)</a:t>
            </a:r>
          </a:p>
          <a:p>
            <a:pPr>
              <a:defRPr sz="5800">
                <a:solidFill>
                  <a:srgbClr val="FFFFFF"/>
                </a:solidFill>
                <a:latin typeface="Arial Narrow"/>
                <a:ea typeface="Arial Narrow"/>
                <a:cs typeface="Arial Narrow"/>
                <a:sym typeface="Arial Narrow"/>
              </a:defRPr>
            </a:pPr>
            <a:r>
              <a:t>2022</a:t>
            </a:r>
          </a:p>
        </p:txBody>
      </p:sp>
      <p:sp>
        <p:nvSpPr>
          <p:cNvPr id="187" name="TextBox 52"/>
          <p:cNvSpPr txBox="1"/>
          <p:nvPr/>
        </p:nvSpPr>
        <p:spPr>
          <a:xfrm>
            <a:off x="45430640" y="11650005"/>
            <a:ext cx="3623630"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A6FA8C"/>
                </a:solidFill>
                <a:latin typeface="Arial Narrow"/>
                <a:ea typeface="Arial Narrow"/>
                <a:cs typeface="Arial Narrow"/>
                <a:sym typeface="Arial Narrow"/>
              </a:defRPr>
            </a:pPr>
            <a:r>
              <a:t>TESS</a:t>
            </a:r>
          </a:p>
          <a:p>
            <a:pPr>
              <a:defRPr sz="5800">
                <a:solidFill>
                  <a:srgbClr val="FFFFFF"/>
                </a:solidFill>
                <a:latin typeface="Arial Narrow"/>
                <a:ea typeface="Arial Narrow"/>
                <a:cs typeface="Arial Narrow"/>
                <a:sym typeface="Arial Narrow"/>
              </a:defRPr>
            </a:pPr>
            <a:r>
              <a:t>4/18/2018</a:t>
            </a:r>
          </a:p>
        </p:txBody>
      </p:sp>
      <p:pic>
        <p:nvPicPr>
          <p:cNvPr id="188" name="Picture 55" descr="Picture 55"/>
          <p:cNvPicPr>
            <a:picLocks noChangeAspect="1"/>
          </p:cNvPicPr>
          <p:nvPr/>
        </p:nvPicPr>
        <p:blipFill>
          <a:blip r:embed="rId18">
            <a:extLst/>
          </a:blip>
          <a:stretch>
            <a:fillRect/>
          </a:stretch>
        </p:blipFill>
        <p:spPr>
          <a:xfrm rot="20411592">
            <a:off x="3338167" y="17198151"/>
            <a:ext cx="4017221" cy="2383523"/>
          </a:xfrm>
          <a:prstGeom prst="rect">
            <a:avLst/>
          </a:prstGeom>
          <a:ln w="12700">
            <a:miter lim="400000"/>
          </a:ln>
        </p:spPr>
      </p:pic>
      <p:pic>
        <p:nvPicPr>
          <p:cNvPr id="189" name="Picture 53" descr="Picture 53"/>
          <p:cNvPicPr>
            <a:picLocks noChangeAspect="1"/>
          </p:cNvPicPr>
          <p:nvPr/>
        </p:nvPicPr>
        <p:blipFill>
          <a:blip r:embed="rId19">
            <a:extLst/>
          </a:blip>
          <a:stretch>
            <a:fillRect/>
          </a:stretch>
        </p:blipFill>
        <p:spPr>
          <a:xfrm>
            <a:off x="10029999" y="4314738"/>
            <a:ext cx="4681729" cy="2839383"/>
          </a:xfrm>
          <a:prstGeom prst="rect">
            <a:avLst/>
          </a:prstGeom>
          <a:ln w="12700">
            <a:miter lim="400000"/>
          </a:ln>
        </p:spPr>
      </p:pic>
      <p:sp>
        <p:nvSpPr>
          <p:cNvPr id="190" name="TextBox 49"/>
          <p:cNvSpPr txBox="1"/>
          <p:nvPr/>
        </p:nvSpPr>
        <p:spPr>
          <a:xfrm>
            <a:off x="31455869" y="711273"/>
            <a:ext cx="5943877" cy="282092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BFBFBF"/>
                </a:solidFill>
                <a:latin typeface="Arial Narrow"/>
                <a:ea typeface="Arial Narrow"/>
                <a:cs typeface="Arial Narrow"/>
                <a:sym typeface="Arial Narrow"/>
              </a:defRPr>
            </a:pPr>
            <a:r>
              <a:t>Kepler</a:t>
            </a:r>
          </a:p>
          <a:p>
            <a:pPr>
              <a:lnSpc>
                <a:spcPct val="90000"/>
              </a:lnSpc>
              <a:defRPr sz="5800">
                <a:solidFill>
                  <a:srgbClr val="FFFFFF"/>
                </a:solidFill>
                <a:latin typeface="Arial Narrow"/>
                <a:ea typeface="Arial Narrow"/>
                <a:cs typeface="Arial Narrow"/>
                <a:sym typeface="Arial Narrow"/>
              </a:defRPr>
            </a:pPr>
            <a:r>
              <a:t>3/7/2009</a:t>
            </a:r>
          </a:p>
          <a:p>
            <a:pPr>
              <a:lnSpc>
                <a:spcPct val="90000"/>
              </a:lnSpc>
              <a:defRPr sz="5800">
                <a:solidFill>
                  <a:srgbClr val="FFFFFF"/>
                </a:solidFill>
                <a:latin typeface="Arial Narrow"/>
                <a:ea typeface="Arial Narrow"/>
                <a:cs typeface="Arial Narrow"/>
                <a:sym typeface="Arial Narrow"/>
              </a:defRPr>
            </a:pPr>
            <a:r>
              <a:t>10/30/2018 EOM</a:t>
            </a:r>
          </a:p>
        </p:txBody>
      </p:sp>
      <p:pic>
        <p:nvPicPr>
          <p:cNvPr id="191" name="Picture 54" descr="Picture 54"/>
          <p:cNvPicPr>
            <a:picLocks noChangeAspect="1"/>
          </p:cNvPicPr>
          <p:nvPr/>
        </p:nvPicPr>
        <p:blipFill>
          <a:blip r:embed="rId20">
            <a:extLst/>
          </a:blip>
          <a:stretch>
            <a:fillRect/>
          </a:stretch>
        </p:blipFill>
        <p:spPr>
          <a:xfrm rot="17314590">
            <a:off x="28086437" y="1081161"/>
            <a:ext cx="3849422" cy="4083509"/>
          </a:xfrm>
          <a:prstGeom prst="rect">
            <a:avLst/>
          </a:prstGeom>
          <a:ln w="12700">
            <a:miter lim="400000"/>
          </a:ln>
        </p:spPr>
      </p:pic>
      <p:sp>
        <p:nvSpPr>
          <p:cNvPr id="192" name="Rectangle"/>
          <p:cNvSpPr/>
          <p:nvPr/>
        </p:nvSpPr>
        <p:spPr>
          <a:xfrm>
            <a:off x="42260750" y="24565092"/>
            <a:ext cx="9005376" cy="2654810"/>
          </a:xfrm>
          <a:prstGeom prst="rect">
            <a:avLst/>
          </a:prstGeom>
          <a:solidFill>
            <a:schemeClr val="accent1">
              <a:satOff val="-3547"/>
              <a:lumOff val="-10352"/>
            </a:schemeClr>
          </a:solidFill>
          <a:ln w="50800">
            <a:solidFill>
              <a:srgbClr val="FFFFFF"/>
            </a:solidFill>
            <a:miter lim="400000"/>
          </a:ln>
        </p:spPr>
        <p:txBody>
          <a:bodyPr lIns="195071" tIns="195071" rIns="195071" bIns="195071" anchor="ctr"/>
          <a:lstStyle/>
          <a:p>
            <a:pPr>
              <a:defRPr>
                <a:solidFill>
                  <a:srgbClr val="FFFFFF"/>
                </a:solidFill>
              </a:defRPr>
            </a:pPr>
          </a:p>
        </p:txBody>
      </p:sp>
      <p:sp>
        <p:nvSpPr>
          <p:cNvPr id="193" name="Athena (late 2020s),…"/>
          <p:cNvSpPr txBox="1"/>
          <p:nvPr/>
        </p:nvSpPr>
        <p:spPr>
          <a:xfrm>
            <a:off x="42761833" y="24858574"/>
            <a:ext cx="8003212" cy="2067847"/>
          </a:xfrm>
          <a:prstGeom prst="rect">
            <a:avLst/>
          </a:prstGeom>
          <a:ln w="50800">
            <a:miter lim="400000"/>
          </a:ln>
          <a:extLst>
            <a:ext uri="{C572A759-6A51-4108-AA02-DFA0A04FC94B}">
              <ma14:wrappingTextBoxFlag xmlns:ma14="http://schemas.microsoft.com/office/mac/drawingml/2011/main" val="1"/>
            </a:ext>
          </a:extLst>
        </p:spPr>
        <p:txBody>
          <a:bodyPr wrap="none" lIns="195071" tIns="195071" rIns="195071" bIns="195071">
            <a:spAutoFit/>
          </a:bodyPr>
          <a:lstStyle/>
          <a:p>
            <a:pPr marL="762000" indent="-762000">
              <a:buSzPct val="100000"/>
              <a:buChar char="+"/>
              <a:defRPr sz="5800">
                <a:solidFill>
                  <a:srgbClr val="FFFFFF"/>
                </a:solidFill>
              </a:defRPr>
            </a:pPr>
            <a:r>
              <a:t>Athena (late 2020s),</a:t>
            </a:r>
          </a:p>
          <a:p>
            <a:pPr>
              <a:defRPr sz="5800">
                <a:solidFill>
                  <a:srgbClr val="FFFFFF"/>
                </a:solidFill>
              </a:defRPr>
            </a:pPr>
            <a:r>
              <a:t>   LISA (mid 2030s)</a:t>
            </a:r>
          </a:p>
        </p:txBody>
      </p:sp>
      <p:pic>
        <p:nvPicPr>
          <p:cNvPr id="194" name="Picture 57" descr="Picture 57"/>
          <p:cNvPicPr>
            <a:picLocks noChangeAspect="1"/>
          </p:cNvPicPr>
          <p:nvPr/>
        </p:nvPicPr>
        <p:blipFill>
          <a:blip r:embed="rId21">
            <a:extLst/>
          </a:blip>
          <a:srcRect l="45446" t="0" r="4120" b="0"/>
          <a:stretch>
            <a:fillRect/>
          </a:stretch>
        </p:blipFill>
        <p:spPr>
          <a:xfrm>
            <a:off x="41679394" y="15021785"/>
            <a:ext cx="2871536" cy="3201072"/>
          </a:xfrm>
          <a:prstGeom prst="rect">
            <a:avLst/>
          </a:prstGeom>
          <a:ln w="12700">
            <a:miter lim="400000"/>
          </a:ln>
        </p:spPr>
      </p:pic>
      <p:sp>
        <p:nvSpPr>
          <p:cNvPr id="195" name="TextBox 45"/>
          <p:cNvSpPr txBox="1"/>
          <p:nvPr/>
        </p:nvSpPr>
        <p:spPr>
          <a:xfrm>
            <a:off x="42044844" y="18477856"/>
            <a:ext cx="4525689"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FFFF00"/>
                </a:solidFill>
                <a:latin typeface="Arial Narrow"/>
                <a:ea typeface="Arial Narrow"/>
                <a:cs typeface="Arial Narrow"/>
                <a:sym typeface="Arial Narrow"/>
              </a:defRPr>
            </a:pPr>
            <a:r>
              <a:t>SPHEREx</a:t>
            </a:r>
          </a:p>
          <a:p>
            <a:pPr>
              <a:defRPr sz="5800">
                <a:solidFill>
                  <a:srgbClr val="FFFFFF"/>
                </a:solidFill>
                <a:latin typeface="Arial Narrow"/>
                <a:ea typeface="Arial Narrow"/>
                <a:cs typeface="Arial Narrow"/>
                <a:sym typeface="Arial Narrow"/>
              </a:defRPr>
            </a:pPr>
            <a:r>
              <a:t>2023</a:t>
            </a:r>
          </a:p>
        </p:txBody>
      </p:sp>
      <p:sp>
        <p:nvSpPr>
          <p:cNvPr id="196" name="Rectangle"/>
          <p:cNvSpPr/>
          <p:nvPr/>
        </p:nvSpPr>
        <p:spPr>
          <a:xfrm>
            <a:off x="528550" y="244111"/>
            <a:ext cx="9428123" cy="2654809"/>
          </a:xfrm>
          <a:prstGeom prst="rect">
            <a:avLst/>
          </a:prstGeom>
          <a:solidFill>
            <a:schemeClr val="accent1">
              <a:satOff val="-3547"/>
              <a:lumOff val="-10352"/>
            </a:schemeClr>
          </a:solidFill>
          <a:ln w="50800">
            <a:solidFill>
              <a:srgbClr val="FFFFFF"/>
            </a:solidFill>
            <a:miter lim="400000"/>
          </a:ln>
        </p:spPr>
        <p:txBody>
          <a:bodyPr lIns="195071" tIns="195071" rIns="195071" bIns="195071" anchor="ctr"/>
          <a:lstStyle/>
          <a:p>
            <a:pPr>
              <a:defRPr>
                <a:solidFill>
                  <a:srgbClr val="FFFFFF"/>
                </a:solidFill>
              </a:defRPr>
            </a:pPr>
          </a:p>
        </p:txBody>
      </p:sp>
      <p:sp>
        <p:nvSpPr>
          <p:cNvPr id="197" name="MIDEX/MO (2023),…"/>
          <p:cNvSpPr txBox="1"/>
          <p:nvPr/>
        </p:nvSpPr>
        <p:spPr>
          <a:xfrm>
            <a:off x="1029633" y="537592"/>
            <a:ext cx="8425958" cy="2067847"/>
          </a:xfrm>
          <a:prstGeom prst="rect">
            <a:avLst/>
          </a:prstGeom>
          <a:ln w="50800">
            <a:miter lim="400000"/>
          </a:ln>
          <a:extLst>
            <a:ext uri="{C572A759-6A51-4108-AA02-DFA0A04FC94B}">
              <ma14:wrappingTextBoxFlag xmlns:ma14="http://schemas.microsoft.com/office/mac/drawingml/2011/main" val="1"/>
            </a:ext>
          </a:extLst>
        </p:spPr>
        <p:txBody>
          <a:bodyPr wrap="none" lIns="195071" tIns="195071" rIns="195071" bIns="195071">
            <a:spAutoFit/>
          </a:bodyPr>
          <a:lstStyle/>
          <a:p>
            <a:pPr marL="762000" indent="-762000">
              <a:buSzPct val="100000"/>
              <a:buChar char="+"/>
              <a:defRPr sz="5800">
                <a:solidFill>
                  <a:srgbClr val="FFFFFF"/>
                </a:solidFill>
              </a:defRPr>
            </a:pPr>
            <a:r>
              <a:t>MIDEX/MO (2023),</a:t>
            </a:r>
          </a:p>
          <a:p>
            <a:pPr>
              <a:defRPr sz="5800">
                <a:solidFill>
                  <a:srgbClr val="FFFFFF"/>
                </a:solidFill>
              </a:defRPr>
            </a:pPr>
            <a:r>
              <a:t>   SMEX/MO (2025), etc.</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Title 1"/>
          <p:cNvSpPr txBox="1"/>
          <p:nvPr>
            <p:ph type="title"/>
          </p:nvPr>
        </p:nvSpPr>
        <p:spPr>
          <a:prstGeom prst="rect">
            <a:avLst/>
          </a:prstGeom>
        </p:spPr>
        <p:txBody>
          <a:bodyPr/>
          <a:lstStyle>
            <a:lvl1pPr defTabSz="3706367">
              <a:defRPr sz="16150"/>
            </a:lvl1pPr>
          </a:lstStyle>
          <a:p>
            <a:pPr/>
            <a:r>
              <a:t>]</a:t>
            </a:r>
          </a:p>
        </p:txBody>
      </p:sp>
      <p:pic>
        <p:nvPicPr>
          <p:cNvPr id="202" name="Content Placeholder 4" descr="Content Placeholder 4"/>
          <p:cNvPicPr>
            <a:picLocks noChangeAspect="1"/>
          </p:cNvPicPr>
          <p:nvPr/>
        </p:nvPicPr>
        <p:blipFill>
          <a:blip r:embed="rId3">
            <a:extLst/>
          </a:blip>
          <a:stretch>
            <a:fillRect/>
          </a:stretch>
        </p:blipFill>
        <p:spPr>
          <a:xfrm>
            <a:off x="50798" y="-64155"/>
            <a:ext cx="52170553" cy="29345937"/>
          </a:xfrm>
          <a:prstGeom prst="rect">
            <a:avLst/>
          </a:prstGeom>
          <a:ln w="12700">
            <a:miter lim="400000"/>
          </a:ln>
        </p:spPr>
      </p:pic>
      <p:pic>
        <p:nvPicPr>
          <p:cNvPr id="203" name="Picture 5" descr="Picture 5"/>
          <p:cNvPicPr>
            <a:picLocks noChangeAspect="1"/>
          </p:cNvPicPr>
          <p:nvPr/>
        </p:nvPicPr>
        <p:blipFill>
          <a:blip r:embed="rId4">
            <a:extLst/>
          </a:blip>
          <a:stretch>
            <a:fillRect/>
          </a:stretch>
        </p:blipFill>
        <p:spPr>
          <a:xfrm rot="15253403">
            <a:off x="34900167" y="15359377"/>
            <a:ext cx="4718602" cy="3154011"/>
          </a:xfrm>
          <a:prstGeom prst="rect">
            <a:avLst/>
          </a:prstGeom>
          <a:ln w="12700">
            <a:miter lim="400000"/>
          </a:ln>
        </p:spPr>
      </p:pic>
      <p:pic>
        <p:nvPicPr>
          <p:cNvPr id="204" name="Picture 6" descr="Picture 6"/>
          <p:cNvPicPr>
            <a:picLocks noChangeAspect="1"/>
          </p:cNvPicPr>
          <p:nvPr/>
        </p:nvPicPr>
        <p:blipFill>
          <a:blip r:embed="rId5">
            <a:extLst/>
          </a:blip>
          <a:stretch>
            <a:fillRect/>
          </a:stretch>
        </p:blipFill>
        <p:spPr>
          <a:xfrm>
            <a:off x="14251265" y="408593"/>
            <a:ext cx="3173172" cy="3407259"/>
          </a:xfrm>
          <a:prstGeom prst="rect">
            <a:avLst/>
          </a:prstGeom>
          <a:ln w="12700">
            <a:miter lim="400000"/>
          </a:ln>
        </p:spPr>
      </p:pic>
      <p:pic>
        <p:nvPicPr>
          <p:cNvPr id="205" name="Picture 7" descr="Picture 7"/>
          <p:cNvPicPr>
            <a:picLocks noChangeAspect="1"/>
          </p:cNvPicPr>
          <p:nvPr/>
        </p:nvPicPr>
        <p:blipFill>
          <a:blip r:embed="rId6">
            <a:extLst/>
          </a:blip>
          <a:stretch>
            <a:fillRect/>
          </a:stretch>
        </p:blipFill>
        <p:spPr>
          <a:xfrm>
            <a:off x="42539034" y="10243570"/>
            <a:ext cx="3537307" cy="2731009"/>
          </a:xfrm>
          <a:prstGeom prst="rect">
            <a:avLst/>
          </a:prstGeom>
          <a:ln w="12700">
            <a:miter lim="400000"/>
          </a:ln>
        </p:spPr>
      </p:pic>
      <p:sp>
        <p:nvSpPr>
          <p:cNvPr id="206" name="TextBox 8"/>
          <p:cNvSpPr txBox="1"/>
          <p:nvPr/>
        </p:nvSpPr>
        <p:spPr>
          <a:xfrm>
            <a:off x="32979345" y="11713505"/>
            <a:ext cx="6457584"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B6EEFD"/>
                </a:solidFill>
                <a:latin typeface="Arial Narrow"/>
                <a:ea typeface="Arial Narrow"/>
                <a:cs typeface="Arial Narrow"/>
                <a:sym typeface="Arial Narrow"/>
              </a:defRPr>
            </a:pPr>
            <a:r>
              <a:t>XMM</a:t>
            </a:r>
            <a:r>
              <a:rPr sz="3000"/>
              <a:t>—</a:t>
            </a:r>
            <a:r>
              <a:t>Newton (ESA)</a:t>
            </a:r>
          </a:p>
          <a:p>
            <a:pPr>
              <a:defRPr sz="5800">
                <a:solidFill>
                  <a:srgbClr val="FFFFFF"/>
                </a:solidFill>
                <a:latin typeface="Arial Narrow"/>
                <a:ea typeface="Arial Narrow"/>
                <a:cs typeface="Arial Narrow"/>
                <a:sym typeface="Arial Narrow"/>
              </a:defRPr>
            </a:pPr>
            <a:r>
              <a:t>12/10/1999</a:t>
            </a:r>
          </a:p>
        </p:txBody>
      </p:sp>
      <p:grpSp>
        <p:nvGrpSpPr>
          <p:cNvPr id="218" name="Group 9"/>
          <p:cNvGrpSpPr/>
          <p:nvPr/>
        </p:nvGrpSpPr>
        <p:grpSpPr>
          <a:xfrm>
            <a:off x="44592242" y="1610397"/>
            <a:ext cx="5605437" cy="4537908"/>
            <a:chOff x="0" y="0"/>
            <a:chExt cx="5605436" cy="4537907"/>
          </a:xfrm>
        </p:grpSpPr>
        <p:sp>
          <p:nvSpPr>
            <p:cNvPr id="207" name="Rectangle 10"/>
            <p:cNvSpPr/>
            <p:nvPr/>
          </p:nvSpPr>
          <p:spPr>
            <a:xfrm>
              <a:off x="-1" y="0"/>
              <a:ext cx="5533186" cy="4537908"/>
            </a:xfrm>
            <a:prstGeom prst="rect">
              <a:avLst/>
            </a:prstGeom>
            <a:solidFill>
              <a:srgbClr val="000000">
                <a:alpha val="40000"/>
              </a:srgbClr>
            </a:solidFill>
            <a:ln w="25400" cap="flat">
              <a:solidFill>
                <a:srgbClr val="FFFFFF"/>
              </a:solidFill>
              <a:prstDash val="solid"/>
              <a:miter lim="800000"/>
            </a:ln>
            <a:effectLst/>
          </p:spPr>
          <p:txBody>
            <a:bodyPr wrap="square" lIns="195071" tIns="195071" rIns="195071" bIns="195071" numCol="1" anchor="ctr">
              <a:noAutofit/>
            </a:bodyPr>
            <a:lstStyle/>
            <a:p>
              <a:pPr algn="ctr">
                <a:defRPr>
                  <a:solidFill>
                    <a:srgbClr val="FFFFFF"/>
                  </a:solidFill>
                </a:defRPr>
              </a:pPr>
            </a:p>
          </p:txBody>
        </p:sp>
        <p:sp>
          <p:nvSpPr>
            <p:cNvPr id="208" name="Rectangle 11"/>
            <p:cNvSpPr/>
            <p:nvPr/>
          </p:nvSpPr>
          <p:spPr>
            <a:xfrm>
              <a:off x="474180" y="550259"/>
              <a:ext cx="507184" cy="507184"/>
            </a:xfrm>
            <a:prstGeom prst="rect">
              <a:avLst/>
            </a:prstGeom>
            <a:solidFill>
              <a:srgbClr val="FDFD5F"/>
            </a:solidFill>
            <a:ln w="12700" cap="flat">
              <a:noFill/>
              <a:miter lim="400000"/>
            </a:ln>
            <a:effectLst/>
          </p:spPr>
          <p:txBody>
            <a:bodyPr wrap="square" lIns="195071" tIns="195071" rIns="195071" bIns="195071" numCol="1" anchor="ctr">
              <a:noAutofit/>
            </a:bodyPr>
            <a:lstStyle/>
            <a:p>
              <a:pPr algn="ctr">
                <a:defRPr>
                  <a:solidFill>
                    <a:srgbClr val="FFFFFF"/>
                  </a:solidFill>
                </a:defRPr>
              </a:pPr>
            </a:p>
          </p:txBody>
        </p:sp>
        <p:sp>
          <p:nvSpPr>
            <p:cNvPr id="209" name="Rectangle 12"/>
            <p:cNvSpPr/>
            <p:nvPr/>
          </p:nvSpPr>
          <p:spPr>
            <a:xfrm>
              <a:off x="474180" y="1506466"/>
              <a:ext cx="507184" cy="507184"/>
            </a:xfrm>
            <a:prstGeom prst="rect">
              <a:avLst/>
            </a:prstGeom>
            <a:solidFill>
              <a:srgbClr val="E49E42"/>
            </a:solidFill>
            <a:ln w="12700" cap="flat">
              <a:noFill/>
              <a:miter lim="400000"/>
            </a:ln>
            <a:effectLst/>
          </p:spPr>
          <p:txBody>
            <a:bodyPr wrap="square" lIns="195071" tIns="195071" rIns="195071" bIns="195071" numCol="1" anchor="ctr">
              <a:noAutofit/>
            </a:bodyPr>
            <a:lstStyle/>
            <a:p>
              <a:pPr algn="ctr">
                <a:defRPr>
                  <a:solidFill>
                    <a:srgbClr val="F1A947"/>
                  </a:solidFill>
                </a:defRPr>
              </a:pPr>
            </a:p>
          </p:txBody>
        </p:sp>
        <p:sp>
          <p:nvSpPr>
            <p:cNvPr id="210" name="Rectangle 13"/>
            <p:cNvSpPr/>
            <p:nvPr/>
          </p:nvSpPr>
          <p:spPr>
            <a:xfrm>
              <a:off x="474180" y="2462673"/>
              <a:ext cx="507184" cy="507184"/>
            </a:xfrm>
            <a:prstGeom prst="rect">
              <a:avLst/>
            </a:prstGeom>
            <a:solidFill>
              <a:srgbClr val="A6FA8C"/>
            </a:solidFill>
            <a:ln w="12700" cap="flat">
              <a:noFill/>
              <a:miter lim="400000"/>
            </a:ln>
            <a:effectLst/>
          </p:spPr>
          <p:txBody>
            <a:bodyPr wrap="square" lIns="195071" tIns="195071" rIns="195071" bIns="195071" numCol="1" anchor="ctr">
              <a:noAutofit/>
            </a:bodyPr>
            <a:lstStyle/>
            <a:p>
              <a:pPr algn="ctr">
                <a:defRPr>
                  <a:solidFill>
                    <a:srgbClr val="FFFFFF"/>
                  </a:solidFill>
                </a:defRPr>
              </a:pPr>
            </a:p>
          </p:txBody>
        </p:sp>
        <p:grpSp>
          <p:nvGrpSpPr>
            <p:cNvPr id="213" name="Rectangle 14"/>
            <p:cNvGrpSpPr/>
            <p:nvPr/>
          </p:nvGrpSpPr>
          <p:grpSpPr>
            <a:xfrm>
              <a:off x="474180" y="2940742"/>
              <a:ext cx="507184" cy="1463468"/>
              <a:chOff x="0" y="16343"/>
              <a:chExt cx="507182" cy="1463467"/>
            </a:xfrm>
          </p:grpSpPr>
          <p:sp>
            <p:nvSpPr>
              <p:cNvPr id="211" name="Square"/>
              <p:cNvSpPr/>
              <p:nvPr/>
            </p:nvSpPr>
            <p:spPr>
              <a:xfrm>
                <a:off x="0" y="494486"/>
                <a:ext cx="507183" cy="507184"/>
              </a:xfrm>
              <a:prstGeom prst="rect">
                <a:avLst/>
              </a:prstGeom>
              <a:solidFill>
                <a:srgbClr val="B6EEFD"/>
              </a:solidFill>
              <a:ln w="12700" cap="flat">
                <a:noFill/>
                <a:miter lim="400000"/>
              </a:ln>
              <a:effectLst/>
            </p:spPr>
            <p:txBody>
              <a:bodyPr wrap="square" lIns="195071" tIns="195071" rIns="195071" bIns="195071" numCol="1" anchor="ctr">
                <a:noAutofit/>
              </a:bodyPr>
              <a:lstStyle/>
              <a:p>
                <a:pPr algn="ctr">
                  <a:defRPr>
                    <a:solidFill>
                      <a:srgbClr val="FFFFFF"/>
                    </a:solidFill>
                  </a:defRPr>
                </a:pPr>
              </a:p>
            </p:txBody>
          </p:sp>
          <p:sp>
            <p:nvSpPr>
              <p:cNvPr id="212" name="Text"/>
              <p:cNvSpPr txBox="1"/>
              <p:nvPr/>
            </p:nvSpPr>
            <p:spPr>
              <a:xfrm>
                <a:off x="0" y="16343"/>
                <a:ext cx="507183" cy="1463469"/>
              </a:xfrm>
              <a:prstGeom prst="rect">
                <a:avLst/>
              </a:prstGeom>
              <a:noFill/>
              <a:ln w="50800" cap="flat">
                <a:noFill/>
                <a:miter lim="400000"/>
              </a:ln>
              <a:effectLst/>
              <a:extLst>
                <a:ext uri="{C572A759-6A51-4108-AA02-DFA0A04FC94B}">
                  <ma14:wrappingTextBoxFlag xmlns:ma14="http://schemas.microsoft.com/office/mac/drawingml/2011/main" val="1"/>
                </a:ext>
              </a:extLst>
            </p:spPr>
            <p:txBody>
              <a:bodyPr wrap="square" lIns="195071" tIns="195071" rIns="195071" bIns="195071" numCol="1" anchor="ctr">
                <a:spAutoFit/>
              </a:bodyPr>
              <a:lstStyle>
                <a:lvl1pPr algn="ctr">
                  <a:defRPr>
                    <a:solidFill>
                      <a:srgbClr val="FFFFFF"/>
                    </a:solidFill>
                  </a:defRPr>
                </a:lvl1pPr>
              </a:lstStyle>
              <a:p>
                <a:pPr/>
                <a:r>
                  <a:t>      </a:t>
                </a:r>
              </a:p>
            </p:txBody>
          </p:sp>
        </p:grpSp>
        <p:sp>
          <p:nvSpPr>
            <p:cNvPr id="214" name="TextBox 15"/>
            <p:cNvSpPr txBox="1"/>
            <p:nvPr/>
          </p:nvSpPr>
          <p:spPr>
            <a:xfrm>
              <a:off x="804693" y="168038"/>
              <a:ext cx="4056965" cy="1126745"/>
            </a:xfrm>
            <a:prstGeom prst="rect">
              <a:avLst/>
            </a:prstGeom>
            <a:noFill/>
            <a:ln w="50800" cap="flat">
              <a:noFill/>
              <a:miter lim="400000"/>
            </a:ln>
            <a:effectLst/>
            <a:extLst>
              <a:ext uri="{C572A759-6A51-4108-AA02-DFA0A04FC94B}">
                <ma14:wrappingTextBoxFlag xmlns:ma14="http://schemas.microsoft.com/office/mac/drawingml/2011/main" val="1"/>
              </a:ext>
            </a:extLst>
          </p:spPr>
          <p:txBody>
            <a:bodyPr wrap="square" lIns="195071" tIns="195071" rIns="195071" bIns="195071" numCol="1" anchor="t">
              <a:spAutoFit/>
            </a:bodyPr>
            <a:lstStyle>
              <a:lvl1pPr>
                <a:defRPr sz="5000">
                  <a:solidFill>
                    <a:srgbClr val="FDFD5F"/>
                  </a:solidFill>
                  <a:latin typeface="Arial Narrow"/>
                  <a:ea typeface="Arial Narrow"/>
                  <a:cs typeface="Arial Narrow"/>
                  <a:sym typeface="Arial Narrow"/>
                </a:defRPr>
              </a:lvl1pPr>
            </a:lstStyle>
            <a:p>
              <a:pPr/>
              <a:r>
                <a:t>Formulation</a:t>
              </a:r>
            </a:p>
          </p:txBody>
        </p:sp>
        <p:sp>
          <p:nvSpPr>
            <p:cNvPr id="215" name="TextBox 16"/>
            <p:cNvSpPr txBox="1"/>
            <p:nvPr/>
          </p:nvSpPr>
          <p:spPr>
            <a:xfrm>
              <a:off x="804693" y="1130500"/>
              <a:ext cx="4800744" cy="1126745"/>
            </a:xfrm>
            <a:prstGeom prst="rect">
              <a:avLst/>
            </a:prstGeom>
            <a:noFill/>
            <a:ln w="50800" cap="flat">
              <a:noFill/>
              <a:miter lim="400000"/>
            </a:ln>
            <a:effectLst/>
            <a:extLst>
              <a:ext uri="{C572A759-6A51-4108-AA02-DFA0A04FC94B}">
                <ma14:wrappingTextBoxFlag xmlns:ma14="http://schemas.microsoft.com/office/mac/drawingml/2011/main" val="1"/>
              </a:ext>
            </a:extLst>
          </p:spPr>
          <p:txBody>
            <a:bodyPr wrap="square" lIns="195071" tIns="195071" rIns="195071" bIns="195071" numCol="1" anchor="t">
              <a:spAutoFit/>
            </a:bodyPr>
            <a:lstStyle>
              <a:lvl1pPr>
                <a:defRPr sz="5000">
                  <a:solidFill>
                    <a:srgbClr val="F1A947"/>
                  </a:solidFill>
                  <a:latin typeface="Arial Narrow"/>
                  <a:ea typeface="Arial Narrow"/>
                  <a:cs typeface="Arial Narrow"/>
                  <a:sym typeface="Arial Narrow"/>
                </a:defRPr>
              </a:lvl1pPr>
            </a:lstStyle>
            <a:p>
              <a:pPr/>
              <a:r>
                <a:t>Implementation</a:t>
              </a:r>
            </a:p>
          </p:txBody>
        </p:sp>
        <p:sp>
          <p:nvSpPr>
            <p:cNvPr id="216" name="TextBox 17"/>
            <p:cNvSpPr txBox="1"/>
            <p:nvPr/>
          </p:nvSpPr>
          <p:spPr>
            <a:xfrm>
              <a:off x="804693" y="2092962"/>
              <a:ext cx="4367250" cy="1126745"/>
            </a:xfrm>
            <a:prstGeom prst="rect">
              <a:avLst/>
            </a:prstGeom>
            <a:noFill/>
            <a:ln w="50800" cap="flat">
              <a:noFill/>
              <a:miter lim="400000"/>
            </a:ln>
            <a:effectLst/>
            <a:extLst>
              <a:ext uri="{C572A759-6A51-4108-AA02-DFA0A04FC94B}">
                <ma14:wrappingTextBoxFlag xmlns:ma14="http://schemas.microsoft.com/office/mac/drawingml/2011/main" val="1"/>
              </a:ext>
            </a:extLst>
          </p:spPr>
          <p:txBody>
            <a:bodyPr wrap="square" lIns="195071" tIns="195071" rIns="195071" bIns="195071" numCol="1" anchor="t">
              <a:spAutoFit/>
            </a:bodyPr>
            <a:lstStyle>
              <a:lvl1pPr>
                <a:defRPr sz="5000">
                  <a:solidFill>
                    <a:srgbClr val="A6FA8C"/>
                  </a:solidFill>
                  <a:latin typeface="Arial Narrow"/>
                  <a:ea typeface="Arial Narrow"/>
                  <a:cs typeface="Arial Narrow"/>
                  <a:sym typeface="Arial Narrow"/>
                </a:defRPr>
              </a:lvl1pPr>
            </a:lstStyle>
            <a:p>
              <a:pPr/>
              <a:r>
                <a:t>Primary Ops</a:t>
              </a:r>
            </a:p>
          </p:txBody>
        </p:sp>
        <p:sp>
          <p:nvSpPr>
            <p:cNvPr id="217" name="TextBox 18"/>
            <p:cNvSpPr txBox="1"/>
            <p:nvPr/>
          </p:nvSpPr>
          <p:spPr>
            <a:xfrm>
              <a:off x="804693" y="3055419"/>
              <a:ext cx="4367250" cy="1126745"/>
            </a:xfrm>
            <a:prstGeom prst="rect">
              <a:avLst/>
            </a:prstGeom>
            <a:noFill/>
            <a:ln w="50800" cap="flat">
              <a:noFill/>
              <a:miter lim="400000"/>
            </a:ln>
            <a:effectLst/>
            <a:extLst>
              <a:ext uri="{C572A759-6A51-4108-AA02-DFA0A04FC94B}">
                <ma14:wrappingTextBoxFlag xmlns:ma14="http://schemas.microsoft.com/office/mac/drawingml/2011/main" val="1"/>
              </a:ext>
            </a:extLst>
          </p:spPr>
          <p:txBody>
            <a:bodyPr wrap="square" lIns="195071" tIns="195071" rIns="195071" bIns="195071" numCol="1" anchor="t">
              <a:spAutoFit/>
            </a:bodyPr>
            <a:lstStyle>
              <a:lvl1pPr>
                <a:defRPr sz="5000">
                  <a:solidFill>
                    <a:srgbClr val="B6EEFD"/>
                  </a:solidFill>
                  <a:latin typeface="Arial Narrow"/>
                  <a:ea typeface="Arial Narrow"/>
                  <a:cs typeface="Arial Narrow"/>
                  <a:sym typeface="Arial Narrow"/>
                </a:defRPr>
              </a:lvl1pPr>
            </a:lstStyle>
            <a:p>
              <a:pPr/>
              <a:r>
                <a:t>Extended Ops</a:t>
              </a:r>
            </a:p>
          </p:txBody>
        </p:sp>
      </p:grpSp>
      <p:sp>
        <p:nvSpPr>
          <p:cNvPr id="219" name="TextBox 19"/>
          <p:cNvSpPr txBox="1"/>
          <p:nvPr/>
        </p:nvSpPr>
        <p:spPr>
          <a:xfrm>
            <a:off x="12721562" y="17247035"/>
            <a:ext cx="5414499"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B6EEFD"/>
                </a:solidFill>
                <a:latin typeface="Arial Narrow"/>
                <a:ea typeface="Arial Narrow"/>
                <a:cs typeface="Arial Narrow"/>
                <a:sym typeface="Arial Narrow"/>
              </a:defRPr>
            </a:pPr>
            <a:r>
              <a:t>Swift</a:t>
            </a:r>
          </a:p>
          <a:p>
            <a:pPr>
              <a:defRPr sz="5800">
                <a:solidFill>
                  <a:srgbClr val="FFFFFF"/>
                </a:solidFill>
                <a:latin typeface="Arial Narrow"/>
                <a:ea typeface="Arial Narrow"/>
                <a:cs typeface="Arial Narrow"/>
                <a:sym typeface="Arial Narrow"/>
              </a:defRPr>
            </a:pPr>
            <a:r>
              <a:t>11/20/2004</a:t>
            </a:r>
          </a:p>
        </p:txBody>
      </p:sp>
      <p:sp>
        <p:nvSpPr>
          <p:cNvPr id="220" name="TextBox 20"/>
          <p:cNvSpPr txBox="1"/>
          <p:nvPr/>
        </p:nvSpPr>
        <p:spPr>
          <a:xfrm>
            <a:off x="28084484" y="16768818"/>
            <a:ext cx="5414499"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B6EEFD"/>
                </a:solidFill>
                <a:latin typeface="Arial Narrow"/>
                <a:ea typeface="Arial Narrow"/>
                <a:cs typeface="Arial Narrow"/>
                <a:sym typeface="Arial Narrow"/>
              </a:defRPr>
            </a:pPr>
            <a:r>
              <a:t>Fermi</a:t>
            </a:r>
          </a:p>
          <a:p>
            <a:pPr>
              <a:defRPr sz="5800">
                <a:solidFill>
                  <a:srgbClr val="FFFFFF"/>
                </a:solidFill>
                <a:latin typeface="Arial Narrow"/>
                <a:ea typeface="Arial Narrow"/>
                <a:cs typeface="Arial Narrow"/>
                <a:sym typeface="Arial Narrow"/>
              </a:defRPr>
            </a:pPr>
            <a:r>
              <a:t>6/11/2008</a:t>
            </a:r>
          </a:p>
        </p:txBody>
      </p:sp>
      <p:sp>
        <p:nvSpPr>
          <p:cNvPr id="221" name="TextBox 21"/>
          <p:cNvSpPr txBox="1"/>
          <p:nvPr/>
        </p:nvSpPr>
        <p:spPr>
          <a:xfrm>
            <a:off x="22954640" y="9560168"/>
            <a:ext cx="5414500"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F1A947"/>
                </a:solidFill>
                <a:latin typeface="Arial Narrow"/>
                <a:ea typeface="Arial Narrow"/>
                <a:cs typeface="Arial Narrow"/>
                <a:sym typeface="Arial Narrow"/>
              </a:defRPr>
            </a:pPr>
            <a:r>
              <a:t>Euclid (ESA)</a:t>
            </a:r>
          </a:p>
          <a:p>
            <a:pPr>
              <a:defRPr sz="5800">
                <a:solidFill>
                  <a:srgbClr val="FFFFFF"/>
                </a:solidFill>
                <a:latin typeface="Arial Narrow"/>
                <a:ea typeface="Arial Narrow"/>
                <a:cs typeface="Arial Narrow"/>
                <a:sym typeface="Arial Narrow"/>
              </a:defRPr>
            </a:pPr>
            <a:r>
              <a:t>2022</a:t>
            </a:r>
          </a:p>
        </p:txBody>
      </p:sp>
      <p:sp>
        <p:nvSpPr>
          <p:cNvPr id="222" name="TextBox 22"/>
          <p:cNvSpPr txBox="1"/>
          <p:nvPr/>
        </p:nvSpPr>
        <p:spPr>
          <a:xfrm>
            <a:off x="45271484" y="19359342"/>
            <a:ext cx="5414500"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B6EEFD"/>
                </a:solidFill>
                <a:latin typeface="Arial Narrow"/>
                <a:ea typeface="Arial Narrow"/>
                <a:cs typeface="Arial Narrow"/>
                <a:sym typeface="Arial Narrow"/>
              </a:defRPr>
            </a:pPr>
            <a:r>
              <a:t>Hubble</a:t>
            </a:r>
          </a:p>
          <a:p>
            <a:pPr>
              <a:defRPr sz="5800">
                <a:solidFill>
                  <a:srgbClr val="FFFFFF"/>
                </a:solidFill>
                <a:latin typeface="Arial Narrow"/>
                <a:ea typeface="Arial Narrow"/>
                <a:cs typeface="Arial Narrow"/>
                <a:sym typeface="Arial Narrow"/>
              </a:defRPr>
            </a:pPr>
            <a:r>
              <a:t>4/24/1990</a:t>
            </a:r>
          </a:p>
        </p:txBody>
      </p:sp>
      <p:sp>
        <p:nvSpPr>
          <p:cNvPr id="223" name="TextBox 24"/>
          <p:cNvSpPr txBox="1"/>
          <p:nvPr/>
        </p:nvSpPr>
        <p:spPr>
          <a:xfrm>
            <a:off x="4748791" y="12563327"/>
            <a:ext cx="5414500"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B6EEFD"/>
                </a:solidFill>
                <a:latin typeface="Arial Narrow"/>
                <a:ea typeface="Arial Narrow"/>
                <a:cs typeface="Arial Narrow"/>
                <a:sym typeface="Arial Narrow"/>
              </a:defRPr>
            </a:pPr>
            <a:r>
              <a:t>Chandra</a:t>
            </a:r>
          </a:p>
          <a:p>
            <a:pPr>
              <a:defRPr sz="5800">
                <a:solidFill>
                  <a:srgbClr val="FFFFFF"/>
                </a:solidFill>
                <a:latin typeface="Arial Narrow"/>
                <a:ea typeface="Arial Narrow"/>
                <a:cs typeface="Arial Narrow"/>
                <a:sym typeface="Arial Narrow"/>
              </a:defRPr>
            </a:pPr>
            <a:r>
              <a:t>7/23/1999</a:t>
            </a:r>
          </a:p>
        </p:txBody>
      </p:sp>
      <p:sp>
        <p:nvSpPr>
          <p:cNvPr id="224" name="TextBox 25"/>
          <p:cNvSpPr txBox="1"/>
          <p:nvPr/>
        </p:nvSpPr>
        <p:spPr>
          <a:xfrm>
            <a:off x="17303825" y="538243"/>
            <a:ext cx="5414500"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B6EEFD"/>
                </a:solidFill>
                <a:latin typeface="Arial Narrow"/>
                <a:ea typeface="Arial Narrow"/>
                <a:cs typeface="Arial Narrow"/>
                <a:sym typeface="Arial Narrow"/>
              </a:defRPr>
            </a:pPr>
            <a:r>
              <a:t>Spitzer</a:t>
            </a:r>
          </a:p>
          <a:p>
            <a:pPr>
              <a:defRPr sz="5800">
                <a:solidFill>
                  <a:srgbClr val="FFFFFF"/>
                </a:solidFill>
                <a:latin typeface="Arial Narrow"/>
                <a:ea typeface="Arial Narrow"/>
                <a:cs typeface="Arial Narrow"/>
                <a:sym typeface="Arial Narrow"/>
              </a:defRPr>
            </a:pPr>
            <a:r>
              <a:t>8/25/2003</a:t>
            </a:r>
          </a:p>
        </p:txBody>
      </p:sp>
      <p:sp>
        <p:nvSpPr>
          <p:cNvPr id="225" name="TextBox 26"/>
          <p:cNvSpPr txBox="1"/>
          <p:nvPr/>
        </p:nvSpPr>
        <p:spPr>
          <a:xfrm>
            <a:off x="19069781" y="15589110"/>
            <a:ext cx="5414500"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B6EEFD"/>
                </a:solidFill>
                <a:latin typeface="Arial Narrow"/>
                <a:ea typeface="Arial Narrow"/>
                <a:cs typeface="Arial Narrow"/>
                <a:sym typeface="Arial Narrow"/>
              </a:defRPr>
            </a:pPr>
            <a:r>
              <a:t>NuSTAR</a:t>
            </a:r>
          </a:p>
          <a:p>
            <a:pPr>
              <a:defRPr sz="5800">
                <a:solidFill>
                  <a:srgbClr val="FFFFFF"/>
                </a:solidFill>
                <a:latin typeface="Arial Narrow"/>
                <a:ea typeface="Arial Narrow"/>
                <a:cs typeface="Arial Narrow"/>
                <a:sym typeface="Arial Narrow"/>
              </a:defRPr>
            </a:pPr>
            <a:r>
              <a:t>6/13/2012</a:t>
            </a:r>
          </a:p>
        </p:txBody>
      </p:sp>
      <p:sp>
        <p:nvSpPr>
          <p:cNvPr id="226" name="TextBox 27"/>
          <p:cNvSpPr txBox="1"/>
          <p:nvPr/>
        </p:nvSpPr>
        <p:spPr>
          <a:xfrm>
            <a:off x="40407840" y="7530352"/>
            <a:ext cx="5414500"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F1A947"/>
                </a:solidFill>
                <a:latin typeface="Arial Narrow"/>
                <a:ea typeface="Arial Narrow"/>
                <a:cs typeface="Arial Narrow"/>
                <a:sym typeface="Arial Narrow"/>
              </a:defRPr>
            </a:pPr>
            <a:r>
              <a:t>Webb</a:t>
            </a:r>
          </a:p>
          <a:p>
            <a:pPr>
              <a:defRPr sz="5800">
                <a:solidFill>
                  <a:srgbClr val="FFFFFF"/>
                </a:solidFill>
                <a:latin typeface="Arial Narrow"/>
                <a:ea typeface="Arial Narrow"/>
                <a:cs typeface="Arial Narrow"/>
                <a:sym typeface="Arial Narrow"/>
              </a:defRPr>
            </a:pPr>
            <a:r>
              <a:t>2021</a:t>
            </a:r>
          </a:p>
        </p:txBody>
      </p:sp>
      <p:sp>
        <p:nvSpPr>
          <p:cNvPr id="227" name="TextBox 28"/>
          <p:cNvSpPr txBox="1"/>
          <p:nvPr/>
        </p:nvSpPr>
        <p:spPr>
          <a:xfrm>
            <a:off x="25272035" y="26171227"/>
            <a:ext cx="7003982"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A6FA8C"/>
                </a:solidFill>
                <a:latin typeface="Arial Narrow"/>
                <a:ea typeface="Arial Narrow"/>
                <a:cs typeface="Arial Narrow"/>
                <a:sym typeface="Arial Narrow"/>
              </a:defRPr>
            </a:pPr>
            <a:r>
              <a:t>SOFIA</a:t>
            </a:r>
          </a:p>
          <a:p>
            <a:pPr>
              <a:defRPr sz="5800">
                <a:solidFill>
                  <a:srgbClr val="FFFFFF"/>
                </a:solidFill>
                <a:latin typeface="Arial Narrow"/>
                <a:ea typeface="Arial Narrow"/>
                <a:cs typeface="Arial Narrow"/>
                <a:sym typeface="Arial Narrow"/>
              </a:defRPr>
            </a:pPr>
            <a:r>
              <a:t>Full Ops 5/2014</a:t>
            </a:r>
          </a:p>
        </p:txBody>
      </p:sp>
      <p:pic>
        <p:nvPicPr>
          <p:cNvPr id="228" name="Picture 29" descr="Picture 29"/>
          <p:cNvPicPr>
            <a:picLocks noChangeAspect="1"/>
          </p:cNvPicPr>
          <p:nvPr/>
        </p:nvPicPr>
        <p:blipFill>
          <a:blip r:embed="rId7">
            <a:extLst/>
          </a:blip>
          <a:stretch>
            <a:fillRect/>
          </a:stretch>
        </p:blipFill>
        <p:spPr>
          <a:xfrm>
            <a:off x="1846758" y="9872567"/>
            <a:ext cx="6008218" cy="3303220"/>
          </a:xfrm>
          <a:prstGeom prst="rect">
            <a:avLst/>
          </a:prstGeom>
          <a:ln w="12700">
            <a:miter lim="400000"/>
          </a:ln>
        </p:spPr>
      </p:pic>
      <p:pic>
        <p:nvPicPr>
          <p:cNvPr id="229" name="Picture 30" descr="Picture 30"/>
          <p:cNvPicPr>
            <a:picLocks noChangeAspect="1"/>
          </p:cNvPicPr>
          <p:nvPr/>
        </p:nvPicPr>
        <p:blipFill>
          <a:blip r:embed="rId8">
            <a:extLst/>
          </a:blip>
          <a:stretch>
            <a:fillRect/>
          </a:stretch>
        </p:blipFill>
        <p:spPr>
          <a:xfrm>
            <a:off x="21866338" y="6536938"/>
            <a:ext cx="2548942" cy="3199183"/>
          </a:xfrm>
          <a:prstGeom prst="rect">
            <a:avLst/>
          </a:prstGeom>
          <a:ln w="12700">
            <a:miter lim="400000"/>
          </a:ln>
        </p:spPr>
      </p:pic>
      <p:pic>
        <p:nvPicPr>
          <p:cNvPr id="230" name="Picture 31" descr="Picture 31"/>
          <p:cNvPicPr>
            <a:picLocks noChangeAspect="1"/>
          </p:cNvPicPr>
          <p:nvPr/>
        </p:nvPicPr>
        <p:blipFill>
          <a:blip r:embed="rId9">
            <a:extLst/>
          </a:blip>
          <a:stretch>
            <a:fillRect/>
          </a:stretch>
        </p:blipFill>
        <p:spPr>
          <a:xfrm rot="19813292">
            <a:off x="24345741" y="15744361"/>
            <a:ext cx="6727742" cy="1915372"/>
          </a:xfrm>
          <a:prstGeom prst="rect">
            <a:avLst/>
          </a:prstGeom>
          <a:ln w="12700">
            <a:miter lim="400000"/>
          </a:ln>
        </p:spPr>
      </p:pic>
      <p:pic>
        <p:nvPicPr>
          <p:cNvPr id="231" name="Picture 32" descr="Picture 32"/>
          <p:cNvPicPr>
            <a:picLocks noChangeAspect="1"/>
          </p:cNvPicPr>
          <p:nvPr/>
        </p:nvPicPr>
        <p:blipFill>
          <a:blip r:embed="rId10">
            <a:extLst/>
          </a:blip>
          <a:stretch>
            <a:fillRect/>
          </a:stretch>
        </p:blipFill>
        <p:spPr>
          <a:xfrm rot="1568824">
            <a:off x="44866309" y="14857533"/>
            <a:ext cx="5600761" cy="4696471"/>
          </a:xfrm>
          <a:prstGeom prst="rect">
            <a:avLst/>
          </a:prstGeom>
          <a:ln w="12700">
            <a:miter lim="400000"/>
          </a:ln>
        </p:spPr>
      </p:pic>
      <p:pic>
        <p:nvPicPr>
          <p:cNvPr id="232" name="Picture 33" descr="Picture 33"/>
          <p:cNvPicPr>
            <a:picLocks noChangeAspect="1"/>
          </p:cNvPicPr>
          <p:nvPr/>
        </p:nvPicPr>
        <p:blipFill>
          <a:blip r:embed="rId11">
            <a:extLst/>
          </a:blip>
          <a:stretch>
            <a:fillRect/>
          </a:stretch>
        </p:blipFill>
        <p:spPr>
          <a:xfrm>
            <a:off x="34931802" y="2934691"/>
            <a:ext cx="6512616" cy="6794023"/>
          </a:xfrm>
          <a:prstGeom prst="rect">
            <a:avLst/>
          </a:prstGeom>
          <a:ln w="12700">
            <a:miter lim="400000"/>
          </a:ln>
        </p:spPr>
      </p:pic>
      <p:pic>
        <p:nvPicPr>
          <p:cNvPr id="233" name="Picture 35" descr="Picture 35"/>
          <p:cNvPicPr>
            <a:picLocks noChangeAspect="1"/>
          </p:cNvPicPr>
          <p:nvPr/>
        </p:nvPicPr>
        <p:blipFill>
          <a:blip r:embed="rId12">
            <a:extLst/>
          </a:blip>
          <a:stretch>
            <a:fillRect/>
          </a:stretch>
        </p:blipFill>
        <p:spPr>
          <a:xfrm rot="1152076">
            <a:off x="19326789" y="13407291"/>
            <a:ext cx="5108110" cy="3264027"/>
          </a:xfrm>
          <a:prstGeom prst="rect">
            <a:avLst/>
          </a:prstGeom>
          <a:ln w="12700">
            <a:miter lim="400000"/>
          </a:ln>
        </p:spPr>
      </p:pic>
      <p:pic>
        <p:nvPicPr>
          <p:cNvPr id="234" name="Picture 36" descr="Picture 36"/>
          <p:cNvPicPr>
            <a:picLocks noChangeAspect="1"/>
          </p:cNvPicPr>
          <p:nvPr/>
        </p:nvPicPr>
        <p:blipFill>
          <a:blip r:embed="rId13">
            <a:extLst/>
          </a:blip>
          <a:stretch>
            <a:fillRect/>
          </a:stretch>
        </p:blipFill>
        <p:spPr>
          <a:xfrm>
            <a:off x="22934835" y="23837056"/>
            <a:ext cx="5083031" cy="2429390"/>
          </a:xfrm>
          <a:prstGeom prst="rect">
            <a:avLst/>
          </a:prstGeom>
          <a:ln w="12700">
            <a:miter lim="400000"/>
          </a:ln>
        </p:spPr>
      </p:pic>
      <p:pic>
        <p:nvPicPr>
          <p:cNvPr id="235" name="Picture 37" descr="Picture 37"/>
          <p:cNvPicPr>
            <a:picLocks noChangeAspect="1"/>
          </p:cNvPicPr>
          <p:nvPr/>
        </p:nvPicPr>
        <p:blipFill>
          <a:blip r:embed="rId14">
            <a:extLst/>
          </a:blip>
          <a:stretch>
            <a:fillRect/>
          </a:stretch>
        </p:blipFill>
        <p:spPr>
          <a:xfrm>
            <a:off x="11164100" y="14811644"/>
            <a:ext cx="3589326" cy="3225192"/>
          </a:xfrm>
          <a:prstGeom prst="rect">
            <a:avLst/>
          </a:prstGeom>
          <a:ln w="12700">
            <a:miter lim="400000"/>
          </a:ln>
        </p:spPr>
      </p:pic>
      <p:pic>
        <p:nvPicPr>
          <p:cNvPr id="236" name="Picture 38" descr="Picture 38"/>
          <p:cNvPicPr>
            <a:picLocks noChangeAspect="1"/>
          </p:cNvPicPr>
          <p:nvPr/>
        </p:nvPicPr>
        <p:blipFill>
          <a:blip r:embed="rId15">
            <a:extLst/>
          </a:blip>
          <a:stretch>
            <a:fillRect/>
          </a:stretch>
        </p:blipFill>
        <p:spPr>
          <a:xfrm>
            <a:off x="28150157" y="9872563"/>
            <a:ext cx="6538233" cy="2246730"/>
          </a:xfrm>
          <a:prstGeom prst="rect">
            <a:avLst/>
          </a:prstGeom>
          <a:ln w="12700">
            <a:miter lim="400000"/>
          </a:ln>
        </p:spPr>
      </p:pic>
      <p:sp>
        <p:nvSpPr>
          <p:cNvPr id="237" name="TextBox 39"/>
          <p:cNvSpPr txBox="1"/>
          <p:nvPr/>
        </p:nvSpPr>
        <p:spPr>
          <a:xfrm>
            <a:off x="39668800" y="23948660"/>
            <a:ext cx="7025878"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A6FA8C"/>
                </a:solidFill>
                <a:latin typeface="Arial Narrow"/>
                <a:ea typeface="Arial Narrow"/>
                <a:cs typeface="Arial Narrow"/>
                <a:sym typeface="Arial Narrow"/>
              </a:defRPr>
            </a:pPr>
            <a:r>
              <a:t>ISS-CREAM</a:t>
            </a:r>
          </a:p>
          <a:p>
            <a:pPr>
              <a:defRPr sz="5800">
                <a:solidFill>
                  <a:srgbClr val="FFFFFF"/>
                </a:solidFill>
                <a:latin typeface="Arial Narrow"/>
                <a:ea typeface="Arial Narrow"/>
                <a:cs typeface="Arial Narrow"/>
                <a:sym typeface="Arial Narrow"/>
              </a:defRPr>
            </a:pPr>
            <a:r>
              <a:t>8/14/2017</a:t>
            </a:r>
          </a:p>
        </p:txBody>
      </p:sp>
      <p:pic>
        <p:nvPicPr>
          <p:cNvPr id="238" name="Picture 40" descr="Picture 40"/>
          <p:cNvPicPr>
            <a:picLocks noChangeAspect="1"/>
          </p:cNvPicPr>
          <p:nvPr/>
        </p:nvPicPr>
        <p:blipFill>
          <a:blip r:embed="rId16">
            <a:extLst/>
          </a:blip>
          <a:stretch>
            <a:fillRect/>
          </a:stretch>
        </p:blipFill>
        <p:spPr>
          <a:xfrm>
            <a:off x="35395851" y="20496700"/>
            <a:ext cx="6688450" cy="4433487"/>
          </a:xfrm>
          <a:prstGeom prst="rect">
            <a:avLst/>
          </a:prstGeom>
          <a:ln w="12700">
            <a:miter lim="400000"/>
          </a:ln>
        </p:spPr>
      </p:pic>
      <p:sp>
        <p:nvSpPr>
          <p:cNvPr id="239" name="TextBox 41"/>
          <p:cNvSpPr txBox="1"/>
          <p:nvPr/>
        </p:nvSpPr>
        <p:spPr>
          <a:xfrm>
            <a:off x="11426321" y="7077857"/>
            <a:ext cx="4525688"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FFFF00"/>
                </a:solidFill>
                <a:latin typeface="Arial Narrow"/>
                <a:ea typeface="Arial Narrow"/>
                <a:cs typeface="Arial Narrow"/>
                <a:sym typeface="Arial Narrow"/>
              </a:defRPr>
            </a:pPr>
            <a:r>
              <a:t>WFIRST</a:t>
            </a:r>
          </a:p>
          <a:p>
            <a:pPr>
              <a:defRPr sz="5800">
                <a:solidFill>
                  <a:srgbClr val="FFFFFF"/>
                </a:solidFill>
                <a:latin typeface="Arial Narrow"/>
                <a:ea typeface="Arial Narrow"/>
                <a:cs typeface="Arial Narrow"/>
                <a:sym typeface="Arial Narrow"/>
              </a:defRPr>
            </a:pPr>
            <a:r>
              <a:t>Mid 2020s</a:t>
            </a:r>
          </a:p>
        </p:txBody>
      </p:sp>
      <p:sp>
        <p:nvSpPr>
          <p:cNvPr id="240" name="TextBox 43"/>
          <p:cNvSpPr txBox="1"/>
          <p:nvPr/>
        </p:nvSpPr>
        <p:spPr>
          <a:xfrm>
            <a:off x="39071540" y="16304324"/>
            <a:ext cx="4525689"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EFA851"/>
                </a:solidFill>
                <a:latin typeface="Arial Narrow"/>
                <a:ea typeface="Arial Narrow"/>
                <a:cs typeface="Arial Narrow"/>
                <a:sym typeface="Arial Narrow"/>
              </a:defRPr>
            </a:pPr>
            <a:r>
              <a:t>IXPE</a:t>
            </a:r>
          </a:p>
          <a:p>
            <a:pPr>
              <a:defRPr sz="5800">
                <a:solidFill>
                  <a:srgbClr val="FFFFFF"/>
                </a:solidFill>
                <a:latin typeface="Arial Narrow"/>
                <a:ea typeface="Arial Narrow"/>
                <a:cs typeface="Arial Narrow"/>
                <a:sym typeface="Arial Narrow"/>
              </a:defRPr>
            </a:pPr>
            <a:r>
              <a:t>2021</a:t>
            </a:r>
          </a:p>
        </p:txBody>
      </p:sp>
      <p:sp>
        <p:nvSpPr>
          <p:cNvPr id="241" name="TextBox 44"/>
          <p:cNvSpPr txBox="1"/>
          <p:nvPr/>
        </p:nvSpPr>
        <p:spPr>
          <a:xfrm>
            <a:off x="1071222" y="26923007"/>
            <a:ext cx="9718560" cy="220149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4200">
                <a:solidFill>
                  <a:srgbClr val="FFFFFF"/>
                </a:solidFill>
              </a:defRPr>
            </a:pPr>
            <a:r>
              <a:t>Revised</a:t>
            </a:r>
          </a:p>
          <a:p>
            <a:pPr>
              <a:defRPr sz="4200">
                <a:solidFill>
                  <a:srgbClr val="FFFFFF"/>
                </a:solidFill>
              </a:defRPr>
            </a:pPr>
            <a:r>
              <a:t>November 27, 2018</a:t>
            </a:r>
          </a:p>
          <a:p>
            <a:pPr>
              <a:defRPr sz="4200">
                <a:solidFill>
                  <a:srgbClr val="FFFFFF"/>
                </a:solidFill>
              </a:defRPr>
            </a:pPr>
            <a:r>
              <a:t>Consistent with FY18 Appropriation</a:t>
            </a:r>
          </a:p>
        </p:txBody>
      </p:sp>
      <p:sp>
        <p:nvSpPr>
          <p:cNvPr id="242" name="TextBox 45"/>
          <p:cNvSpPr txBox="1"/>
          <p:nvPr/>
        </p:nvSpPr>
        <p:spPr>
          <a:xfrm>
            <a:off x="14915748" y="25031056"/>
            <a:ext cx="4525689"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FFFF00"/>
                </a:solidFill>
                <a:latin typeface="Arial Narrow"/>
                <a:ea typeface="Arial Narrow"/>
                <a:cs typeface="Arial Narrow"/>
                <a:sym typeface="Arial Narrow"/>
              </a:defRPr>
            </a:pPr>
            <a:r>
              <a:t>GUSTO</a:t>
            </a:r>
          </a:p>
          <a:p>
            <a:pPr>
              <a:defRPr sz="5800">
                <a:solidFill>
                  <a:srgbClr val="FFFFFF"/>
                </a:solidFill>
                <a:latin typeface="Arial Narrow"/>
                <a:ea typeface="Arial Narrow"/>
                <a:cs typeface="Arial Narrow"/>
                <a:sym typeface="Arial Narrow"/>
              </a:defRPr>
            </a:pPr>
            <a:r>
              <a:t>2021</a:t>
            </a:r>
          </a:p>
        </p:txBody>
      </p:sp>
      <p:sp>
        <p:nvSpPr>
          <p:cNvPr id="243" name="TextBox 46"/>
          <p:cNvSpPr txBox="1"/>
          <p:nvPr/>
        </p:nvSpPr>
        <p:spPr>
          <a:xfrm>
            <a:off x="34895187" y="19797097"/>
            <a:ext cx="6570442"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A6FA8C"/>
                </a:solidFill>
                <a:latin typeface="Arial Narrow"/>
                <a:ea typeface="Arial Narrow"/>
                <a:cs typeface="Arial Narrow"/>
                <a:sym typeface="Arial Narrow"/>
              </a:defRPr>
            </a:pPr>
            <a:r>
              <a:t>ISS-NICER</a:t>
            </a:r>
          </a:p>
          <a:p>
            <a:pPr>
              <a:defRPr sz="5800">
                <a:solidFill>
                  <a:srgbClr val="FFFFFF"/>
                </a:solidFill>
                <a:latin typeface="Arial Narrow"/>
                <a:ea typeface="Arial Narrow"/>
                <a:cs typeface="Arial Narrow"/>
                <a:sym typeface="Arial Narrow"/>
              </a:defRPr>
            </a:pPr>
            <a:r>
              <a:t>6/3/2017</a:t>
            </a:r>
          </a:p>
        </p:txBody>
      </p:sp>
      <p:pic>
        <p:nvPicPr>
          <p:cNvPr id="244" name="Picture 47" descr="Picture 47"/>
          <p:cNvPicPr>
            <a:picLocks noChangeAspect="1"/>
          </p:cNvPicPr>
          <p:nvPr/>
        </p:nvPicPr>
        <p:blipFill>
          <a:blip r:embed="rId17">
            <a:extLst/>
          </a:blip>
          <a:stretch>
            <a:fillRect/>
          </a:stretch>
        </p:blipFill>
        <p:spPr>
          <a:xfrm>
            <a:off x="12784756" y="23547379"/>
            <a:ext cx="2654960" cy="2633687"/>
          </a:xfrm>
          <a:prstGeom prst="rect">
            <a:avLst/>
          </a:prstGeom>
          <a:ln w="12700">
            <a:miter lim="400000"/>
          </a:ln>
        </p:spPr>
      </p:pic>
      <p:sp>
        <p:nvSpPr>
          <p:cNvPr id="245" name="TextBox 48"/>
          <p:cNvSpPr txBox="1"/>
          <p:nvPr/>
        </p:nvSpPr>
        <p:spPr>
          <a:xfrm>
            <a:off x="3225042" y="19638719"/>
            <a:ext cx="7434613"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chemeClr val="accent4"/>
                </a:solidFill>
                <a:latin typeface="Arial Narrow"/>
                <a:ea typeface="Arial Narrow"/>
                <a:cs typeface="Arial Narrow"/>
                <a:sym typeface="Arial Narrow"/>
              </a:defRPr>
            </a:pPr>
            <a:r>
              <a:t>XRISM (XARM) (JAXA)</a:t>
            </a:r>
          </a:p>
          <a:p>
            <a:pPr>
              <a:defRPr sz="5800">
                <a:solidFill>
                  <a:srgbClr val="FFFFFF"/>
                </a:solidFill>
                <a:latin typeface="Arial Narrow"/>
                <a:ea typeface="Arial Narrow"/>
                <a:cs typeface="Arial Narrow"/>
                <a:sym typeface="Arial Narrow"/>
              </a:defRPr>
            </a:pPr>
            <a:r>
              <a:t>2022</a:t>
            </a:r>
          </a:p>
        </p:txBody>
      </p:sp>
      <p:sp>
        <p:nvSpPr>
          <p:cNvPr id="246" name="TextBox 52"/>
          <p:cNvSpPr txBox="1"/>
          <p:nvPr/>
        </p:nvSpPr>
        <p:spPr>
          <a:xfrm>
            <a:off x="45430640" y="11650005"/>
            <a:ext cx="3623630"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A6FA8C"/>
                </a:solidFill>
                <a:latin typeface="Arial Narrow"/>
                <a:ea typeface="Arial Narrow"/>
                <a:cs typeface="Arial Narrow"/>
                <a:sym typeface="Arial Narrow"/>
              </a:defRPr>
            </a:pPr>
            <a:r>
              <a:t>TESS</a:t>
            </a:r>
          </a:p>
          <a:p>
            <a:pPr>
              <a:defRPr sz="5800">
                <a:solidFill>
                  <a:srgbClr val="FFFFFF"/>
                </a:solidFill>
                <a:latin typeface="Arial Narrow"/>
                <a:ea typeface="Arial Narrow"/>
                <a:cs typeface="Arial Narrow"/>
                <a:sym typeface="Arial Narrow"/>
              </a:defRPr>
            </a:pPr>
            <a:r>
              <a:t>4/18/2018</a:t>
            </a:r>
          </a:p>
        </p:txBody>
      </p:sp>
      <p:pic>
        <p:nvPicPr>
          <p:cNvPr id="247" name="Picture 55" descr="Picture 55"/>
          <p:cNvPicPr>
            <a:picLocks noChangeAspect="1"/>
          </p:cNvPicPr>
          <p:nvPr/>
        </p:nvPicPr>
        <p:blipFill>
          <a:blip r:embed="rId18">
            <a:extLst/>
          </a:blip>
          <a:stretch>
            <a:fillRect/>
          </a:stretch>
        </p:blipFill>
        <p:spPr>
          <a:xfrm rot="20411592">
            <a:off x="3338167" y="17198151"/>
            <a:ext cx="4017221" cy="2383523"/>
          </a:xfrm>
          <a:prstGeom prst="rect">
            <a:avLst/>
          </a:prstGeom>
          <a:ln w="12700">
            <a:miter lim="400000"/>
          </a:ln>
        </p:spPr>
      </p:pic>
      <p:pic>
        <p:nvPicPr>
          <p:cNvPr id="248" name="Picture 53" descr="Picture 53"/>
          <p:cNvPicPr>
            <a:picLocks noChangeAspect="1"/>
          </p:cNvPicPr>
          <p:nvPr/>
        </p:nvPicPr>
        <p:blipFill>
          <a:blip r:embed="rId19">
            <a:extLst/>
          </a:blip>
          <a:stretch>
            <a:fillRect/>
          </a:stretch>
        </p:blipFill>
        <p:spPr>
          <a:xfrm>
            <a:off x="10029999" y="4314738"/>
            <a:ext cx="4681729" cy="2839383"/>
          </a:xfrm>
          <a:prstGeom prst="rect">
            <a:avLst/>
          </a:prstGeom>
          <a:ln w="12700">
            <a:miter lim="400000"/>
          </a:ln>
        </p:spPr>
      </p:pic>
      <p:sp>
        <p:nvSpPr>
          <p:cNvPr id="249" name="TextBox 49"/>
          <p:cNvSpPr txBox="1"/>
          <p:nvPr/>
        </p:nvSpPr>
        <p:spPr>
          <a:xfrm>
            <a:off x="31455869" y="711273"/>
            <a:ext cx="5943877" cy="282092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BFBFBF"/>
                </a:solidFill>
                <a:latin typeface="Arial Narrow"/>
                <a:ea typeface="Arial Narrow"/>
                <a:cs typeface="Arial Narrow"/>
                <a:sym typeface="Arial Narrow"/>
              </a:defRPr>
            </a:pPr>
            <a:r>
              <a:t>Kepler</a:t>
            </a:r>
          </a:p>
          <a:p>
            <a:pPr>
              <a:lnSpc>
                <a:spcPct val="90000"/>
              </a:lnSpc>
              <a:defRPr sz="5800">
                <a:solidFill>
                  <a:srgbClr val="FFFFFF"/>
                </a:solidFill>
                <a:latin typeface="Arial Narrow"/>
                <a:ea typeface="Arial Narrow"/>
                <a:cs typeface="Arial Narrow"/>
                <a:sym typeface="Arial Narrow"/>
              </a:defRPr>
            </a:pPr>
            <a:r>
              <a:t>3/7/2009</a:t>
            </a:r>
          </a:p>
          <a:p>
            <a:pPr>
              <a:lnSpc>
                <a:spcPct val="90000"/>
              </a:lnSpc>
              <a:defRPr sz="5800">
                <a:solidFill>
                  <a:srgbClr val="FFFFFF"/>
                </a:solidFill>
                <a:latin typeface="Arial Narrow"/>
                <a:ea typeface="Arial Narrow"/>
                <a:cs typeface="Arial Narrow"/>
                <a:sym typeface="Arial Narrow"/>
              </a:defRPr>
            </a:pPr>
            <a:r>
              <a:t>10/30/2018 EOM</a:t>
            </a:r>
          </a:p>
        </p:txBody>
      </p:sp>
      <p:pic>
        <p:nvPicPr>
          <p:cNvPr id="250" name="Picture 50" descr="Picture 50"/>
          <p:cNvPicPr>
            <a:picLocks noChangeAspect="1"/>
          </p:cNvPicPr>
          <p:nvPr/>
        </p:nvPicPr>
        <p:blipFill>
          <a:blip r:embed="rId20">
            <a:extLst/>
          </a:blip>
          <a:stretch>
            <a:fillRect/>
          </a:stretch>
        </p:blipFill>
        <p:spPr>
          <a:xfrm>
            <a:off x="28105137" y="1334100"/>
            <a:ext cx="3367480" cy="3753068"/>
          </a:xfrm>
          <a:prstGeom prst="rect">
            <a:avLst/>
          </a:prstGeom>
          <a:ln w="12700">
            <a:miter lim="400000"/>
          </a:ln>
        </p:spPr>
      </p:pic>
      <p:pic>
        <p:nvPicPr>
          <p:cNvPr id="251" name="Picture 51" descr="Picture 51"/>
          <p:cNvPicPr>
            <a:picLocks noChangeAspect="1"/>
          </p:cNvPicPr>
          <p:nvPr/>
        </p:nvPicPr>
        <p:blipFill>
          <a:blip r:embed="rId21">
            <a:extLst/>
          </a:blip>
          <a:stretch>
            <a:fillRect/>
          </a:stretch>
        </p:blipFill>
        <p:spPr>
          <a:xfrm flipH="1">
            <a:off x="28984857" y="-13305"/>
            <a:ext cx="1453479" cy="1734529"/>
          </a:xfrm>
          <a:prstGeom prst="rect">
            <a:avLst/>
          </a:prstGeom>
          <a:ln w="12700">
            <a:miter lim="400000"/>
          </a:ln>
        </p:spPr>
      </p:pic>
      <p:pic>
        <p:nvPicPr>
          <p:cNvPr id="252" name="Picture 54" descr="Picture 54"/>
          <p:cNvPicPr>
            <a:picLocks noChangeAspect="1"/>
          </p:cNvPicPr>
          <p:nvPr/>
        </p:nvPicPr>
        <p:blipFill>
          <a:blip r:embed="rId22">
            <a:extLst/>
          </a:blip>
          <a:stretch>
            <a:fillRect/>
          </a:stretch>
        </p:blipFill>
        <p:spPr>
          <a:xfrm rot="19176810">
            <a:off x="27913939" y="1262224"/>
            <a:ext cx="3849422" cy="4083508"/>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Title 1"/>
          <p:cNvSpPr txBox="1"/>
          <p:nvPr>
            <p:ph type="title"/>
          </p:nvPr>
        </p:nvSpPr>
        <p:spPr>
          <a:prstGeom prst="rect">
            <a:avLst/>
          </a:prstGeom>
        </p:spPr>
        <p:txBody>
          <a:bodyPr/>
          <a:lstStyle>
            <a:lvl1pPr defTabSz="3706367">
              <a:defRPr sz="16150"/>
            </a:lvl1pPr>
          </a:lstStyle>
          <a:p>
            <a:pPr/>
            <a:r>
              <a:t>]</a:t>
            </a:r>
          </a:p>
        </p:txBody>
      </p:sp>
      <p:pic>
        <p:nvPicPr>
          <p:cNvPr id="257" name="Content Placeholder 4" descr="Content Placeholder 4"/>
          <p:cNvPicPr>
            <a:picLocks noChangeAspect="1"/>
          </p:cNvPicPr>
          <p:nvPr/>
        </p:nvPicPr>
        <p:blipFill>
          <a:blip r:embed="rId3">
            <a:extLst/>
          </a:blip>
          <a:stretch>
            <a:fillRect/>
          </a:stretch>
        </p:blipFill>
        <p:spPr>
          <a:xfrm>
            <a:off x="50798" y="-64155"/>
            <a:ext cx="52170553" cy="29345937"/>
          </a:xfrm>
          <a:prstGeom prst="rect">
            <a:avLst/>
          </a:prstGeom>
          <a:ln w="12700">
            <a:miter lim="400000"/>
          </a:ln>
        </p:spPr>
      </p:pic>
      <p:sp>
        <p:nvSpPr>
          <p:cNvPr id="258" name="Slide Number Placeholder 3"/>
          <p:cNvSpPr txBox="1"/>
          <p:nvPr>
            <p:ph type="sldNum" sz="quarter" idx="2"/>
          </p:nvPr>
        </p:nvSpPr>
        <p:spPr>
          <a:xfrm>
            <a:off x="49798296" y="27399488"/>
            <a:ext cx="646104" cy="999745"/>
          </a:xfrm>
          <a:prstGeom prst="rect">
            <a:avLst/>
          </a:prstGeom>
          <a:extLst>
            <a:ext uri="{C572A759-6A51-4108-AA02-DFA0A04FC94B}">
              <ma14:wrappingTextBoxFlag xmlns:ma14="http://schemas.microsoft.com/office/mac/drawingml/2011/main" val="1"/>
            </a:ext>
          </a:extLst>
        </p:spPr>
        <p:txBody>
          <a:bodyPr/>
          <a:lstStyle>
            <a:lvl1pPr>
              <a:defRPr>
                <a:solidFill>
                  <a:srgbClr val="FFFFFF"/>
                </a:solidFill>
              </a:defRPr>
            </a:lvl1pPr>
          </a:lstStyle>
          <a:p>
            <a:pPr/>
            <a:fld id="{86CB4B4D-7CA3-9044-876B-883B54F8677D}" type="slidenum"/>
          </a:p>
        </p:txBody>
      </p:sp>
      <p:pic>
        <p:nvPicPr>
          <p:cNvPr id="259" name="Picture 5" descr="Picture 5"/>
          <p:cNvPicPr>
            <a:picLocks noChangeAspect="1"/>
          </p:cNvPicPr>
          <p:nvPr/>
        </p:nvPicPr>
        <p:blipFill>
          <a:blip r:embed="rId4">
            <a:extLst/>
          </a:blip>
          <a:stretch>
            <a:fillRect/>
          </a:stretch>
        </p:blipFill>
        <p:spPr>
          <a:xfrm rot="15253403">
            <a:off x="34900167" y="15359377"/>
            <a:ext cx="4718602" cy="3154011"/>
          </a:xfrm>
          <a:prstGeom prst="rect">
            <a:avLst/>
          </a:prstGeom>
          <a:ln w="12700">
            <a:miter lim="400000"/>
          </a:ln>
        </p:spPr>
      </p:pic>
      <p:pic>
        <p:nvPicPr>
          <p:cNvPr id="260" name="Picture 6" descr="Picture 6"/>
          <p:cNvPicPr>
            <a:picLocks noChangeAspect="1"/>
          </p:cNvPicPr>
          <p:nvPr/>
        </p:nvPicPr>
        <p:blipFill>
          <a:blip r:embed="rId5">
            <a:extLst/>
          </a:blip>
          <a:stretch>
            <a:fillRect/>
          </a:stretch>
        </p:blipFill>
        <p:spPr>
          <a:xfrm>
            <a:off x="14251265" y="408593"/>
            <a:ext cx="3173172" cy="3407259"/>
          </a:xfrm>
          <a:prstGeom prst="rect">
            <a:avLst/>
          </a:prstGeom>
          <a:ln w="12700">
            <a:miter lim="400000"/>
          </a:ln>
        </p:spPr>
      </p:pic>
      <p:pic>
        <p:nvPicPr>
          <p:cNvPr id="261" name="Picture 7" descr="Picture 7"/>
          <p:cNvPicPr>
            <a:picLocks noChangeAspect="1"/>
          </p:cNvPicPr>
          <p:nvPr/>
        </p:nvPicPr>
        <p:blipFill>
          <a:blip r:embed="rId6">
            <a:extLst/>
          </a:blip>
          <a:stretch>
            <a:fillRect/>
          </a:stretch>
        </p:blipFill>
        <p:spPr>
          <a:xfrm>
            <a:off x="42539034" y="10243570"/>
            <a:ext cx="3537307" cy="2731009"/>
          </a:xfrm>
          <a:prstGeom prst="rect">
            <a:avLst/>
          </a:prstGeom>
          <a:ln w="12700">
            <a:miter lim="400000"/>
          </a:ln>
        </p:spPr>
      </p:pic>
      <p:sp>
        <p:nvSpPr>
          <p:cNvPr id="262" name="TextBox 8"/>
          <p:cNvSpPr txBox="1"/>
          <p:nvPr/>
        </p:nvSpPr>
        <p:spPr>
          <a:xfrm>
            <a:off x="33093645" y="11713505"/>
            <a:ext cx="6457584"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B6EEFD"/>
                </a:solidFill>
                <a:latin typeface="Arial Narrow"/>
                <a:ea typeface="Arial Narrow"/>
                <a:cs typeface="Arial Narrow"/>
                <a:sym typeface="Arial Narrow"/>
              </a:defRPr>
            </a:pPr>
            <a:r>
              <a:t>XMM</a:t>
            </a:r>
            <a:r>
              <a:rPr sz="3000"/>
              <a:t>—</a:t>
            </a:r>
            <a:r>
              <a:t>Newton (ESA)</a:t>
            </a:r>
          </a:p>
          <a:p>
            <a:pPr>
              <a:defRPr sz="5800">
                <a:solidFill>
                  <a:srgbClr val="FFFFFF"/>
                </a:solidFill>
                <a:latin typeface="Arial Narrow"/>
                <a:ea typeface="Arial Narrow"/>
                <a:cs typeface="Arial Narrow"/>
                <a:sym typeface="Arial Narrow"/>
              </a:defRPr>
            </a:pPr>
            <a:r>
              <a:t>12/10/1999</a:t>
            </a:r>
          </a:p>
        </p:txBody>
      </p:sp>
      <p:grpSp>
        <p:nvGrpSpPr>
          <p:cNvPr id="274" name="Group 9"/>
          <p:cNvGrpSpPr/>
          <p:nvPr/>
        </p:nvGrpSpPr>
        <p:grpSpPr>
          <a:xfrm>
            <a:off x="44592242" y="1610397"/>
            <a:ext cx="5605437" cy="4537908"/>
            <a:chOff x="0" y="0"/>
            <a:chExt cx="5605436" cy="4537907"/>
          </a:xfrm>
        </p:grpSpPr>
        <p:sp>
          <p:nvSpPr>
            <p:cNvPr id="263" name="Rectangle 10"/>
            <p:cNvSpPr/>
            <p:nvPr/>
          </p:nvSpPr>
          <p:spPr>
            <a:xfrm>
              <a:off x="-1" y="0"/>
              <a:ext cx="5533186" cy="4537908"/>
            </a:xfrm>
            <a:prstGeom prst="rect">
              <a:avLst/>
            </a:prstGeom>
            <a:solidFill>
              <a:srgbClr val="000000">
                <a:alpha val="40000"/>
              </a:srgbClr>
            </a:solidFill>
            <a:ln w="25400" cap="flat">
              <a:solidFill>
                <a:srgbClr val="FFFFFF"/>
              </a:solidFill>
              <a:prstDash val="solid"/>
              <a:miter lim="800000"/>
            </a:ln>
            <a:effectLst/>
          </p:spPr>
          <p:txBody>
            <a:bodyPr wrap="square" lIns="195071" tIns="195071" rIns="195071" bIns="195071" numCol="1" anchor="ctr">
              <a:noAutofit/>
            </a:bodyPr>
            <a:lstStyle/>
            <a:p>
              <a:pPr algn="ctr">
                <a:defRPr>
                  <a:solidFill>
                    <a:srgbClr val="FFFFFF"/>
                  </a:solidFill>
                </a:defRPr>
              </a:pPr>
            </a:p>
          </p:txBody>
        </p:sp>
        <p:sp>
          <p:nvSpPr>
            <p:cNvPr id="264" name="Rectangle 11"/>
            <p:cNvSpPr/>
            <p:nvPr/>
          </p:nvSpPr>
          <p:spPr>
            <a:xfrm>
              <a:off x="474180" y="550259"/>
              <a:ext cx="507184" cy="507184"/>
            </a:xfrm>
            <a:prstGeom prst="rect">
              <a:avLst/>
            </a:prstGeom>
            <a:solidFill>
              <a:srgbClr val="FDFD5F"/>
            </a:solidFill>
            <a:ln w="12700" cap="flat">
              <a:noFill/>
              <a:miter lim="400000"/>
            </a:ln>
            <a:effectLst/>
          </p:spPr>
          <p:txBody>
            <a:bodyPr wrap="square" lIns="195071" tIns="195071" rIns="195071" bIns="195071" numCol="1" anchor="ctr">
              <a:noAutofit/>
            </a:bodyPr>
            <a:lstStyle/>
            <a:p>
              <a:pPr algn="ctr">
                <a:defRPr>
                  <a:solidFill>
                    <a:srgbClr val="FFFFFF"/>
                  </a:solidFill>
                </a:defRPr>
              </a:pPr>
            </a:p>
          </p:txBody>
        </p:sp>
        <p:sp>
          <p:nvSpPr>
            <p:cNvPr id="265" name="Rectangle 12"/>
            <p:cNvSpPr/>
            <p:nvPr/>
          </p:nvSpPr>
          <p:spPr>
            <a:xfrm>
              <a:off x="474180" y="1506466"/>
              <a:ext cx="507184" cy="507184"/>
            </a:xfrm>
            <a:prstGeom prst="rect">
              <a:avLst/>
            </a:prstGeom>
            <a:solidFill>
              <a:srgbClr val="E49E42"/>
            </a:solidFill>
            <a:ln w="12700" cap="flat">
              <a:noFill/>
              <a:miter lim="400000"/>
            </a:ln>
            <a:effectLst/>
          </p:spPr>
          <p:txBody>
            <a:bodyPr wrap="square" lIns="195071" tIns="195071" rIns="195071" bIns="195071" numCol="1" anchor="ctr">
              <a:noAutofit/>
            </a:bodyPr>
            <a:lstStyle/>
            <a:p>
              <a:pPr algn="ctr">
                <a:defRPr>
                  <a:solidFill>
                    <a:srgbClr val="F1A947"/>
                  </a:solidFill>
                </a:defRPr>
              </a:pPr>
            </a:p>
          </p:txBody>
        </p:sp>
        <p:sp>
          <p:nvSpPr>
            <p:cNvPr id="266" name="Rectangle 13"/>
            <p:cNvSpPr/>
            <p:nvPr/>
          </p:nvSpPr>
          <p:spPr>
            <a:xfrm>
              <a:off x="474180" y="2462673"/>
              <a:ext cx="507184" cy="507184"/>
            </a:xfrm>
            <a:prstGeom prst="rect">
              <a:avLst/>
            </a:prstGeom>
            <a:solidFill>
              <a:srgbClr val="A6FA8C"/>
            </a:solidFill>
            <a:ln w="12700" cap="flat">
              <a:noFill/>
              <a:miter lim="400000"/>
            </a:ln>
            <a:effectLst/>
          </p:spPr>
          <p:txBody>
            <a:bodyPr wrap="square" lIns="195071" tIns="195071" rIns="195071" bIns="195071" numCol="1" anchor="ctr">
              <a:noAutofit/>
            </a:bodyPr>
            <a:lstStyle/>
            <a:p>
              <a:pPr algn="ctr">
                <a:defRPr>
                  <a:solidFill>
                    <a:srgbClr val="FFFFFF"/>
                  </a:solidFill>
                </a:defRPr>
              </a:pPr>
            </a:p>
          </p:txBody>
        </p:sp>
        <p:grpSp>
          <p:nvGrpSpPr>
            <p:cNvPr id="269" name="Rectangle 14"/>
            <p:cNvGrpSpPr/>
            <p:nvPr/>
          </p:nvGrpSpPr>
          <p:grpSpPr>
            <a:xfrm>
              <a:off x="474180" y="2940742"/>
              <a:ext cx="507184" cy="1463468"/>
              <a:chOff x="0" y="16343"/>
              <a:chExt cx="507182" cy="1463467"/>
            </a:xfrm>
          </p:grpSpPr>
          <p:sp>
            <p:nvSpPr>
              <p:cNvPr id="267" name="Square"/>
              <p:cNvSpPr/>
              <p:nvPr/>
            </p:nvSpPr>
            <p:spPr>
              <a:xfrm>
                <a:off x="0" y="494486"/>
                <a:ext cx="507183" cy="507184"/>
              </a:xfrm>
              <a:prstGeom prst="rect">
                <a:avLst/>
              </a:prstGeom>
              <a:solidFill>
                <a:srgbClr val="B6EEFD"/>
              </a:solidFill>
              <a:ln w="12700" cap="flat">
                <a:noFill/>
                <a:miter lim="400000"/>
              </a:ln>
              <a:effectLst/>
            </p:spPr>
            <p:txBody>
              <a:bodyPr wrap="square" lIns="195071" tIns="195071" rIns="195071" bIns="195071" numCol="1" anchor="ctr">
                <a:noAutofit/>
              </a:bodyPr>
              <a:lstStyle/>
              <a:p>
                <a:pPr algn="ctr">
                  <a:defRPr>
                    <a:solidFill>
                      <a:srgbClr val="FFFFFF"/>
                    </a:solidFill>
                  </a:defRPr>
                </a:pPr>
              </a:p>
            </p:txBody>
          </p:sp>
          <p:sp>
            <p:nvSpPr>
              <p:cNvPr id="268" name="Text"/>
              <p:cNvSpPr txBox="1"/>
              <p:nvPr/>
            </p:nvSpPr>
            <p:spPr>
              <a:xfrm>
                <a:off x="0" y="16343"/>
                <a:ext cx="507183" cy="1463469"/>
              </a:xfrm>
              <a:prstGeom prst="rect">
                <a:avLst/>
              </a:prstGeom>
              <a:noFill/>
              <a:ln w="50800" cap="flat">
                <a:noFill/>
                <a:miter lim="400000"/>
              </a:ln>
              <a:effectLst/>
              <a:extLst>
                <a:ext uri="{C572A759-6A51-4108-AA02-DFA0A04FC94B}">
                  <ma14:wrappingTextBoxFlag xmlns:ma14="http://schemas.microsoft.com/office/mac/drawingml/2011/main" val="1"/>
                </a:ext>
              </a:extLst>
            </p:spPr>
            <p:txBody>
              <a:bodyPr wrap="square" lIns="195071" tIns="195071" rIns="195071" bIns="195071" numCol="1" anchor="ctr">
                <a:spAutoFit/>
              </a:bodyPr>
              <a:lstStyle>
                <a:lvl1pPr algn="ctr">
                  <a:defRPr>
                    <a:solidFill>
                      <a:srgbClr val="FFFFFF"/>
                    </a:solidFill>
                  </a:defRPr>
                </a:lvl1pPr>
              </a:lstStyle>
              <a:p>
                <a:pPr/>
                <a:r>
                  <a:t>      </a:t>
                </a:r>
              </a:p>
            </p:txBody>
          </p:sp>
        </p:grpSp>
        <p:sp>
          <p:nvSpPr>
            <p:cNvPr id="270" name="TextBox 15"/>
            <p:cNvSpPr txBox="1"/>
            <p:nvPr/>
          </p:nvSpPr>
          <p:spPr>
            <a:xfrm>
              <a:off x="804693" y="168038"/>
              <a:ext cx="4056965" cy="1126745"/>
            </a:xfrm>
            <a:prstGeom prst="rect">
              <a:avLst/>
            </a:prstGeom>
            <a:noFill/>
            <a:ln w="50800" cap="flat">
              <a:noFill/>
              <a:miter lim="400000"/>
            </a:ln>
            <a:effectLst/>
            <a:extLst>
              <a:ext uri="{C572A759-6A51-4108-AA02-DFA0A04FC94B}">
                <ma14:wrappingTextBoxFlag xmlns:ma14="http://schemas.microsoft.com/office/mac/drawingml/2011/main" val="1"/>
              </a:ext>
            </a:extLst>
          </p:spPr>
          <p:txBody>
            <a:bodyPr wrap="square" lIns="195071" tIns="195071" rIns="195071" bIns="195071" numCol="1" anchor="t">
              <a:spAutoFit/>
            </a:bodyPr>
            <a:lstStyle>
              <a:lvl1pPr>
                <a:defRPr sz="5000">
                  <a:solidFill>
                    <a:srgbClr val="FDFD5F"/>
                  </a:solidFill>
                  <a:latin typeface="Arial Narrow"/>
                  <a:ea typeface="Arial Narrow"/>
                  <a:cs typeface="Arial Narrow"/>
                  <a:sym typeface="Arial Narrow"/>
                </a:defRPr>
              </a:lvl1pPr>
            </a:lstStyle>
            <a:p>
              <a:pPr/>
              <a:r>
                <a:t>Formulation</a:t>
              </a:r>
            </a:p>
          </p:txBody>
        </p:sp>
        <p:sp>
          <p:nvSpPr>
            <p:cNvPr id="271" name="TextBox 16"/>
            <p:cNvSpPr txBox="1"/>
            <p:nvPr/>
          </p:nvSpPr>
          <p:spPr>
            <a:xfrm>
              <a:off x="804693" y="1130500"/>
              <a:ext cx="4800744" cy="1126745"/>
            </a:xfrm>
            <a:prstGeom prst="rect">
              <a:avLst/>
            </a:prstGeom>
            <a:noFill/>
            <a:ln w="50800" cap="flat">
              <a:noFill/>
              <a:miter lim="400000"/>
            </a:ln>
            <a:effectLst/>
            <a:extLst>
              <a:ext uri="{C572A759-6A51-4108-AA02-DFA0A04FC94B}">
                <ma14:wrappingTextBoxFlag xmlns:ma14="http://schemas.microsoft.com/office/mac/drawingml/2011/main" val="1"/>
              </a:ext>
            </a:extLst>
          </p:spPr>
          <p:txBody>
            <a:bodyPr wrap="square" lIns="195071" tIns="195071" rIns="195071" bIns="195071" numCol="1" anchor="t">
              <a:spAutoFit/>
            </a:bodyPr>
            <a:lstStyle>
              <a:lvl1pPr>
                <a:defRPr sz="5000">
                  <a:solidFill>
                    <a:srgbClr val="F1A947"/>
                  </a:solidFill>
                  <a:latin typeface="Arial Narrow"/>
                  <a:ea typeface="Arial Narrow"/>
                  <a:cs typeface="Arial Narrow"/>
                  <a:sym typeface="Arial Narrow"/>
                </a:defRPr>
              </a:lvl1pPr>
            </a:lstStyle>
            <a:p>
              <a:pPr/>
              <a:r>
                <a:t>Implementation</a:t>
              </a:r>
            </a:p>
          </p:txBody>
        </p:sp>
        <p:sp>
          <p:nvSpPr>
            <p:cNvPr id="272" name="TextBox 17"/>
            <p:cNvSpPr txBox="1"/>
            <p:nvPr/>
          </p:nvSpPr>
          <p:spPr>
            <a:xfrm>
              <a:off x="804693" y="2092962"/>
              <a:ext cx="4367250" cy="1126745"/>
            </a:xfrm>
            <a:prstGeom prst="rect">
              <a:avLst/>
            </a:prstGeom>
            <a:noFill/>
            <a:ln w="50800" cap="flat">
              <a:noFill/>
              <a:miter lim="400000"/>
            </a:ln>
            <a:effectLst/>
            <a:extLst>
              <a:ext uri="{C572A759-6A51-4108-AA02-DFA0A04FC94B}">
                <ma14:wrappingTextBoxFlag xmlns:ma14="http://schemas.microsoft.com/office/mac/drawingml/2011/main" val="1"/>
              </a:ext>
            </a:extLst>
          </p:spPr>
          <p:txBody>
            <a:bodyPr wrap="square" lIns="195071" tIns="195071" rIns="195071" bIns="195071" numCol="1" anchor="t">
              <a:spAutoFit/>
            </a:bodyPr>
            <a:lstStyle>
              <a:lvl1pPr>
                <a:defRPr sz="5000">
                  <a:solidFill>
                    <a:srgbClr val="A6FA8C"/>
                  </a:solidFill>
                  <a:latin typeface="Arial Narrow"/>
                  <a:ea typeface="Arial Narrow"/>
                  <a:cs typeface="Arial Narrow"/>
                  <a:sym typeface="Arial Narrow"/>
                </a:defRPr>
              </a:lvl1pPr>
            </a:lstStyle>
            <a:p>
              <a:pPr/>
              <a:r>
                <a:t>Primary Ops</a:t>
              </a:r>
            </a:p>
          </p:txBody>
        </p:sp>
        <p:sp>
          <p:nvSpPr>
            <p:cNvPr id="273" name="TextBox 18"/>
            <p:cNvSpPr txBox="1"/>
            <p:nvPr/>
          </p:nvSpPr>
          <p:spPr>
            <a:xfrm>
              <a:off x="804693" y="3055419"/>
              <a:ext cx="4367250" cy="1126745"/>
            </a:xfrm>
            <a:prstGeom prst="rect">
              <a:avLst/>
            </a:prstGeom>
            <a:noFill/>
            <a:ln w="50800" cap="flat">
              <a:noFill/>
              <a:miter lim="400000"/>
            </a:ln>
            <a:effectLst/>
            <a:extLst>
              <a:ext uri="{C572A759-6A51-4108-AA02-DFA0A04FC94B}">
                <ma14:wrappingTextBoxFlag xmlns:ma14="http://schemas.microsoft.com/office/mac/drawingml/2011/main" val="1"/>
              </a:ext>
            </a:extLst>
          </p:spPr>
          <p:txBody>
            <a:bodyPr wrap="square" lIns="195071" tIns="195071" rIns="195071" bIns="195071" numCol="1" anchor="t">
              <a:spAutoFit/>
            </a:bodyPr>
            <a:lstStyle>
              <a:lvl1pPr>
                <a:defRPr sz="5000">
                  <a:solidFill>
                    <a:srgbClr val="B6EEFD"/>
                  </a:solidFill>
                  <a:latin typeface="Arial Narrow"/>
                  <a:ea typeface="Arial Narrow"/>
                  <a:cs typeface="Arial Narrow"/>
                  <a:sym typeface="Arial Narrow"/>
                </a:defRPr>
              </a:lvl1pPr>
            </a:lstStyle>
            <a:p>
              <a:pPr/>
              <a:r>
                <a:t>Extended Ops</a:t>
              </a:r>
            </a:p>
          </p:txBody>
        </p:sp>
      </p:grpSp>
      <p:sp>
        <p:nvSpPr>
          <p:cNvPr id="275" name="TextBox 19"/>
          <p:cNvSpPr txBox="1"/>
          <p:nvPr/>
        </p:nvSpPr>
        <p:spPr>
          <a:xfrm>
            <a:off x="12721562" y="17247035"/>
            <a:ext cx="5414499"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B6EEFD"/>
                </a:solidFill>
                <a:latin typeface="Arial Narrow"/>
                <a:ea typeface="Arial Narrow"/>
                <a:cs typeface="Arial Narrow"/>
                <a:sym typeface="Arial Narrow"/>
              </a:defRPr>
            </a:pPr>
            <a:r>
              <a:t>Swift</a:t>
            </a:r>
          </a:p>
          <a:p>
            <a:pPr>
              <a:defRPr sz="5800">
                <a:solidFill>
                  <a:srgbClr val="FFFFFF"/>
                </a:solidFill>
                <a:latin typeface="Arial Narrow"/>
                <a:ea typeface="Arial Narrow"/>
                <a:cs typeface="Arial Narrow"/>
                <a:sym typeface="Arial Narrow"/>
              </a:defRPr>
            </a:pPr>
            <a:r>
              <a:t>11/20/2004</a:t>
            </a:r>
          </a:p>
        </p:txBody>
      </p:sp>
      <p:sp>
        <p:nvSpPr>
          <p:cNvPr id="276" name="TextBox 20"/>
          <p:cNvSpPr txBox="1"/>
          <p:nvPr/>
        </p:nvSpPr>
        <p:spPr>
          <a:xfrm>
            <a:off x="28084484" y="16705318"/>
            <a:ext cx="5414499"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B6EEFD"/>
                </a:solidFill>
                <a:latin typeface="Arial Narrow"/>
                <a:ea typeface="Arial Narrow"/>
                <a:cs typeface="Arial Narrow"/>
                <a:sym typeface="Arial Narrow"/>
              </a:defRPr>
            </a:pPr>
            <a:r>
              <a:t>Fermi</a:t>
            </a:r>
          </a:p>
          <a:p>
            <a:pPr>
              <a:defRPr sz="5800">
                <a:solidFill>
                  <a:srgbClr val="FFFFFF"/>
                </a:solidFill>
                <a:latin typeface="Arial Narrow"/>
                <a:ea typeface="Arial Narrow"/>
                <a:cs typeface="Arial Narrow"/>
                <a:sym typeface="Arial Narrow"/>
              </a:defRPr>
            </a:pPr>
            <a:r>
              <a:t>6/11/2008</a:t>
            </a:r>
          </a:p>
        </p:txBody>
      </p:sp>
      <p:sp>
        <p:nvSpPr>
          <p:cNvPr id="277" name="TextBox 21"/>
          <p:cNvSpPr txBox="1"/>
          <p:nvPr/>
        </p:nvSpPr>
        <p:spPr>
          <a:xfrm>
            <a:off x="22954640" y="9547468"/>
            <a:ext cx="5414500"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F1A947"/>
                </a:solidFill>
                <a:latin typeface="Arial Narrow"/>
                <a:ea typeface="Arial Narrow"/>
                <a:cs typeface="Arial Narrow"/>
                <a:sym typeface="Arial Narrow"/>
              </a:defRPr>
            </a:pPr>
            <a:r>
              <a:t>Euclid (ESA)</a:t>
            </a:r>
          </a:p>
          <a:p>
            <a:pPr>
              <a:defRPr sz="5800">
                <a:solidFill>
                  <a:srgbClr val="FFFFFF"/>
                </a:solidFill>
                <a:latin typeface="Arial Narrow"/>
                <a:ea typeface="Arial Narrow"/>
                <a:cs typeface="Arial Narrow"/>
                <a:sym typeface="Arial Narrow"/>
              </a:defRPr>
            </a:pPr>
            <a:r>
              <a:t>2022</a:t>
            </a:r>
          </a:p>
        </p:txBody>
      </p:sp>
      <p:sp>
        <p:nvSpPr>
          <p:cNvPr id="278" name="TextBox 22"/>
          <p:cNvSpPr txBox="1"/>
          <p:nvPr/>
        </p:nvSpPr>
        <p:spPr>
          <a:xfrm>
            <a:off x="45271484" y="19359342"/>
            <a:ext cx="5414500"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B6EEFD"/>
                </a:solidFill>
                <a:latin typeface="Arial Narrow"/>
                <a:ea typeface="Arial Narrow"/>
                <a:cs typeface="Arial Narrow"/>
                <a:sym typeface="Arial Narrow"/>
              </a:defRPr>
            </a:pPr>
            <a:r>
              <a:t>Hubble</a:t>
            </a:r>
          </a:p>
          <a:p>
            <a:pPr>
              <a:defRPr sz="5800">
                <a:solidFill>
                  <a:srgbClr val="FFFFFF"/>
                </a:solidFill>
                <a:latin typeface="Arial Narrow"/>
                <a:ea typeface="Arial Narrow"/>
                <a:cs typeface="Arial Narrow"/>
                <a:sym typeface="Arial Narrow"/>
              </a:defRPr>
            </a:pPr>
            <a:r>
              <a:t>4/24/1990</a:t>
            </a:r>
          </a:p>
        </p:txBody>
      </p:sp>
      <p:sp>
        <p:nvSpPr>
          <p:cNvPr id="279" name="TextBox 23"/>
          <p:cNvSpPr txBox="1"/>
          <p:nvPr/>
        </p:nvSpPr>
        <p:spPr>
          <a:xfrm>
            <a:off x="31476599" y="634772"/>
            <a:ext cx="5414500"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B6EEFD"/>
                </a:solidFill>
                <a:latin typeface="Arial Narrow"/>
                <a:ea typeface="Arial Narrow"/>
                <a:cs typeface="Arial Narrow"/>
                <a:sym typeface="Arial Narrow"/>
              </a:defRPr>
            </a:pPr>
            <a:r>
              <a:t>Kepler</a:t>
            </a:r>
          </a:p>
          <a:p>
            <a:pPr>
              <a:defRPr sz="5800">
                <a:solidFill>
                  <a:srgbClr val="FFFFFF"/>
                </a:solidFill>
                <a:latin typeface="Arial Narrow"/>
                <a:ea typeface="Arial Narrow"/>
                <a:cs typeface="Arial Narrow"/>
                <a:sym typeface="Arial Narrow"/>
              </a:defRPr>
            </a:pPr>
            <a:r>
              <a:t>3/7/2009</a:t>
            </a:r>
          </a:p>
        </p:txBody>
      </p:sp>
      <p:sp>
        <p:nvSpPr>
          <p:cNvPr id="280" name="TextBox 24"/>
          <p:cNvSpPr txBox="1"/>
          <p:nvPr/>
        </p:nvSpPr>
        <p:spPr>
          <a:xfrm>
            <a:off x="4748791" y="12563327"/>
            <a:ext cx="5414500"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B6EEFD"/>
                </a:solidFill>
                <a:latin typeface="Arial Narrow"/>
                <a:ea typeface="Arial Narrow"/>
                <a:cs typeface="Arial Narrow"/>
                <a:sym typeface="Arial Narrow"/>
              </a:defRPr>
            </a:pPr>
            <a:r>
              <a:t>Chandra</a:t>
            </a:r>
          </a:p>
          <a:p>
            <a:pPr>
              <a:defRPr sz="5800">
                <a:solidFill>
                  <a:srgbClr val="FFFFFF"/>
                </a:solidFill>
                <a:latin typeface="Arial Narrow"/>
                <a:ea typeface="Arial Narrow"/>
                <a:cs typeface="Arial Narrow"/>
                <a:sym typeface="Arial Narrow"/>
              </a:defRPr>
            </a:pPr>
            <a:r>
              <a:t>7/23/1999</a:t>
            </a:r>
          </a:p>
        </p:txBody>
      </p:sp>
      <p:sp>
        <p:nvSpPr>
          <p:cNvPr id="281" name="TextBox 25"/>
          <p:cNvSpPr txBox="1"/>
          <p:nvPr/>
        </p:nvSpPr>
        <p:spPr>
          <a:xfrm>
            <a:off x="17303825" y="538243"/>
            <a:ext cx="5414500"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B6EEFD"/>
                </a:solidFill>
                <a:latin typeface="Arial Narrow"/>
                <a:ea typeface="Arial Narrow"/>
                <a:cs typeface="Arial Narrow"/>
                <a:sym typeface="Arial Narrow"/>
              </a:defRPr>
            </a:pPr>
            <a:r>
              <a:t>Spitzer</a:t>
            </a:r>
          </a:p>
          <a:p>
            <a:pPr>
              <a:defRPr sz="5800">
                <a:solidFill>
                  <a:srgbClr val="FFFFFF"/>
                </a:solidFill>
                <a:latin typeface="Arial Narrow"/>
                <a:ea typeface="Arial Narrow"/>
                <a:cs typeface="Arial Narrow"/>
                <a:sym typeface="Arial Narrow"/>
              </a:defRPr>
            </a:pPr>
            <a:r>
              <a:t>8/25/2003</a:t>
            </a:r>
          </a:p>
        </p:txBody>
      </p:sp>
      <p:sp>
        <p:nvSpPr>
          <p:cNvPr id="282" name="TextBox 26"/>
          <p:cNvSpPr txBox="1"/>
          <p:nvPr/>
        </p:nvSpPr>
        <p:spPr>
          <a:xfrm>
            <a:off x="19069781" y="15589110"/>
            <a:ext cx="5414500"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B6EEFD"/>
                </a:solidFill>
                <a:latin typeface="Arial Narrow"/>
                <a:ea typeface="Arial Narrow"/>
                <a:cs typeface="Arial Narrow"/>
                <a:sym typeface="Arial Narrow"/>
              </a:defRPr>
            </a:pPr>
            <a:r>
              <a:t>NuSTAR</a:t>
            </a:r>
          </a:p>
          <a:p>
            <a:pPr>
              <a:defRPr sz="5800">
                <a:solidFill>
                  <a:srgbClr val="FFFFFF"/>
                </a:solidFill>
                <a:latin typeface="Arial Narrow"/>
                <a:ea typeface="Arial Narrow"/>
                <a:cs typeface="Arial Narrow"/>
                <a:sym typeface="Arial Narrow"/>
              </a:defRPr>
            </a:pPr>
            <a:r>
              <a:t>6/13/2012</a:t>
            </a:r>
          </a:p>
        </p:txBody>
      </p:sp>
      <p:sp>
        <p:nvSpPr>
          <p:cNvPr id="283" name="TextBox 27"/>
          <p:cNvSpPr txBox="1"/>
          <p:nvPr/>
        </p:nvSpPr>
        <p:spPr>
          <a:xfrm>
            <a:off x="40407840" y="7530352"/>
            <a:ext cx="5414500"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F1A947"/>
                </a:solidFill>
                <a:latin typeface="Arial Narrow"/>
                <a:ea typeface="Arial Narrow"/>
                <a:cs typeface="Arial Narrow"/>
                <a:sym typeface="Arial Narrow"/>
              </a:defRPr>
            </a:pPr>
            <a:r>
              <a:t>Webb</a:t>
            </a:r>
          </a:p>
          <a:p>
            <a:pPr>
              <a:defRPr sz="5800">
                <a:solidFill>
                  <a:srgbClr val="FFFFFF"/>
                </a:solidFill>
                <a:latin typeface="Arial Narrow"/>
                <a:ea typeface="Arial Narrow"/>
                <a:cs typeface="Arial Narrow"/>
                <a:sym typeface="Arial Narrow"/>
              </a:defRPr>
            </a:pPr>
            <a:r>
              <a:t>2021</a:t>
            </a:r>
          </a:p>
        </p:txBody>
      </p:sp>
      <p:sp>
        <p:nvSpPr>
          <p:cNvPr id="284" name="TextBox 28"/>
          <p:cNvSpPr txBox="1"/>
          <p:nvPr/>
        </p:nvSpPr>
        <p:spPr>
          <a:xfrm>
            <a:off x="25272035" y="26171227"/>
            <a:ext cx="7003982"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A6FA8C"/>
                </a:solidFill>
                <a:latin typeface="Arial Narrow"/>
                <a:ea typeface="Arial Narrow"/>
                <a:cs typeface="Arial Narrow"/>
                <a:sym typeface="Arial Narrow"/>
              </a:defRPr>
            </a:pPr>
            <a:r>
              <a:t>SOFIA</a:t>
            </a:r>
          </a:p>
          <a:p>
            <a:pPr>
              <a:defRPr sz="5800">
                <a:solidFill>
                  <a:srgbClr val="FFFFFF"/>
                </a:solidFill>
                <a:latin typeface="Arial Narrow"/>
                <a:ea typeface="Arial Narrow"/>
                <a:cs typeface="Arial Narrow"/>
                <a:sym typeface="Arial Narrow"/>
              </a:defRPr>
            </a:pPr>
            <a:r>
              <a:t>Full Ops 5/2014</a:t>
            </a:r>
          </a:p>
        </p:txBody>
      </p:sp>
      <p:pic>
        <p:nvPicPr>
          <p:cNvPr id="285" name="Picture 29" descr="Picture 29"/>
          <p:cNvPicPr>
            <a:picLocks noChangeAspect="1"/>
          </p:cNvPicPr>
          <p:nvPr/>
        </p:nvPicPr>
        <p:blipFill>
          <a:blip r:embed="rId7">
            <a:extLst/>
          </a:blip>
          <a:stretch>
            <a:fillRect/>
          </a:stretch>
        </p:blipFill>
        <p:spPr>
          <a:xfrm>
            <a:off x="1846758" y="9872567"/>
            <a:ext cx="6008218" cy="3303220"/>
          </a:xfrm>
          <a:prstGeom prst="rect">
            <a:avLst/>
          </a:prstGeom>
          <a:ln w="12700">
            <a:miter lim="400000"/>
          </a:ln>
        </p:spPr>
      </p:pic>
      <p:pic>
        <p:nvPicPr>
          <p:cNvPr id="286" name="Picture 30" descr="Picture 30"/>
          <p:cNvPicPr>
            <a:picLocks noChangeAspect="1"/>
          </p:cNvPicPr>
          <p:nvPr/>
        </p:nvPicPr>
        <p:blipFill>
          <a:blip r:embed="rId8">
            <a:extLst/>
          </a:blip>
          <a:stretch>
            <a:fillRect/>
          </a:stretch>
        </p:blipFill>
        <p:spPr>
          <a:xfrm>
            <a:off x="21866338" y="6536938"/>
            <a:ext cx="2548942" cy="3199183"/>
          </a:xfrm>
          <a:prstGeom prst="rect">
            <a:avLst/>
          </a:prstGeom>
          <a:ln w="12700">
            <a:miter lim="400000"/>
          </a:ln>
        </p:spPr>
      </p:pic>
      <p:pic>
        <p:nvPicPr>
          <p:cNvPr id="287" name="Picture 31" descr="Picture 31"/>
          <p:cNvPicPr>
            <a:picLocks noChangeAspect="1"/>
          </p:cNvPicPr>
          <p:nvPr/>
        </p:nvPicPr>
        <p:blipFill>
          <a:blip r:embed="rId9">
            <a:extLst/>
          </a:blip>
          <a:stretch>
            <a:fillRect/>
          </a:stretch>
        </p:blipFill>
        <p:spPr>
          <a:xfrm rot="19813292">
            <a:off x="24345741" y="15744361"/>
            <a:ext cx="6727742" cy="1915372"/>
          </a:xfrm>
          <a:prstGeom prst="rect">
            <a:avLst/>
          </a:prstGeom>
          <a:ln w="12700">
            <a:miter lim="400000"/>
          </a:ln>
        </p:spPr>
      </p:pic>
      <p:pic>
        <p:nvPicPr>
          <p:cNvPr id="288" name="Picture 32" descr="Picture 32"/>
          <p:cNvPicPr>
            <a:picLocks noChangeAspect="1"/>
          </p:cNvPicPr>
          <p:nvPr/>
        </p:nvPicPr>
        <p:blipFill>
          <a:blip r:embed="rId10">
            <a:extLst/>
          </a:blip>
          <a:stretch>
            <a:fillRect/>
          </a:stretch>
        </p:blipFill>
        <p:spPr>
          <a:xfrm rot="1568824">
            <a:off x="44866309" y="14857533"/>
            <a:ext cx="5600761" cy="4696471"/>
          </a:xfrm>
          <a:prstGeom prst="rect">
            <a:avLst/>
          </a:prstGeom>
          <a:ln w="12700">
            <a:miter lim="400000"/>
          </a:ln>
        </p:spPr>
      </p:pic>
      <p:pic>
        <p:nvPicPr>
          <p:cNvPr id="289" name="Picture 33" descr="Picture 33"/>
          <p:cNvPicPr>
            <a:picLocks noChangeAspect="1"/>
          </p:cNvPicPr>
          <p:nvPr/>
        </p:nvPicPr>
        <p:blipFill>
          <a:blip r:embed="rId11">
            <a:extLst/>
          </a:blip>
          <a:stretch>
            <a:fillRect/>
          </a:stretch>
        </p:blipFill>
        <p:spPr>
          <a:xfrm>
            <a:off x="34931802" y="2934691"/>
            <a:ext cx="6512616" cy="6794023"/>
          </a:xfrm>
          <a:prstGeom prst="rect">
            <a:avLst/>
          </a:prstGeom>
          <a:ln w="12700">
            <a:miter lim="400000"/>
          </a:ln>
        </p:spPr>
      </p:pic>
      <p:pic>
        <p:nvPicPr>
          <p:cNvPr id="290" name="Picture 34" descr="Picture 34"/>
          <p:cNvPicPr>
            <a:picLocks noChangeAspect="1"/>
          </p:cNvPicPr>
          <p:nvPr/>
        </p:nvPicPr>
        <p:blipFill>
          <a:blip r:embed="rId12">
            <a:extLst/>
          </a:blip>
          <a:stretch>
            <a:fillRect/>
          </a:stretch>
        </p:blipFill>
        <p:spPr>
          <a:xfrm>
            <a:off x="28170047" y="133968"/>
            <a:ext cx="3849423" cy="4083508"/>
          </a:xfrm>
          <a:prstGeom prst="rect">
            <a:avLst/>
          </a:prstGeom>
          <a:ln w="12700">
            <a:miter lim="400000"/>
          </a:ln>
        </p:spPr>
      </p:pic>
      <p:pic>
        <p:nvPicPr>
          <p:cNvPr id="291" name="Picture 35" descr="Picture 35"/>
          <p:cNvPicPr>
            <a:picLocks noChangeAspect="1"/>
          </p:cNvPicPr>
          <p:nvPr/>
        </p:nvPicPr>
        <p:blipFill>
          <a:blip r:embed="rId13">
            <a:extLst/>
          </a:blip>
          <a:stretch>
            <a:fillRect/>
          </a:stretch>
        </p:blipFill>
        <p:spPr>
          <a:xfrm rot="1152076">
            <a:off x="19326789" y="13407291"/>
            <a:ext cx="5108110" cy="3264027"/>
          </a:xfrm>
          <a:prstGeom prst="rect">
            <a:avLst/>
          </a:prstGeom>
          <a:ln w="12700">
            <a:miter lim="400000"/>
          </a:ln>
        </p:spPr>
      </p:pic>
      <p:pic>
        <p:nvPicPr>
          <p:cNvPr id="292" name="Picture 36" descr="Picture 36"/>
          <p:cNvPicPr>
            <a:picLocks noChangeAspect="1"/>
          </p:cNvPicPr>
          <p:nvPr/>
        </p:nvPicPr>
        <p:blipFill>
          <a:blip r:embed="rId14">
            <a:extLst/>
          </a:blip>
          <a:stretch>
            <a:fillRect/>
          </a:stretch>
        </p:blipFill>
        <p:spPr>
          <a:xfrm>
            <a:off x="22934835" y="23837056"/>
            <a:ext cx="5083031" cy="2429390"/>
          </a:xfrm>
          <a:prstGeom prst="rect">
            <a:avLst/>
          </a:prstGeom>
          <a:ln w="12700">
            <a:miter lim="400000"/>
          </a:ln>
        </p:spPr>
      </p:pic>
      <p:pic>
        <p:nvPicPr>
          <p:cNvPr id="293" name="Picture 37" descr="Picture 37"/>
          <p:cNvPicPr>
            <a:picLocks noChangeAspect="1"/>
          </p:cNvPicPr>
          <p:nvPr/>
        </p:nvPicPr>
        <p:blipFill>
          <a:blip r:embed="rId15">
            <a:extLst/>
          </a:blip>
          <a:stretch>
            <a:fillRect/>
          </a:stretch>
        </p:blipFill>
        <p:spPr>
          <a:xfrm>
            <a:off x="11164100" y="14811644"/>
            <a:ext cx="3589326" cy="3225192"/>
          </a:xfrm>
          <a:prstGeom prst="rect">
            <a:avLst/>
          </a:prstGeom>
          <a:ln w="12700">
            <a:miter lim="400000"/>
          </a:ln>
        </p:spPr>
      </p:pic>
      <p:pic>
        <p:nvPicPr>
          <p:cNvPr id="294" name="Picture 38" descr="Picture 38"/>
          <p:cNvPicPr>
            <a:picLocks noChangeAspect="1"/>
          </p:cNvPicPr>
          <p:nvPr/>
        </p:nvPicPr>
        <p:blipFill>
          <a:blip r:embed="rId16">
            <a:extLst/>
          </a:blip>
          <a:stretch>
            <a:fillRect/>
          </a:stretch>
        </p:blipFill>
        <p:spPr>
          <a:xfrm>
            <a:off x="28150157" y="9872563"/>
            <a:ext cx="6538233" cy="2246730"/>
          </a:xfrm>
          <a:prstGeom prst="rect">
            <a:avLst/>
          </a:prstGeom>
          <a:ln w="12700">
            <a:miter lim="400000"/>
          </a:ln>
        </p:spPr>
      </p:pic>
      <p:sp>
        <p:nvSpPr>
          <p:cNvPr id="295" name="TextBox 39"/>
          <p:cNvSpPr txBox="1"/>
          <p:nvPr/>
        </p:nvSpPr>
        <p:spPr>
          <a:xfrm>
            <a:off x="39668800" y="23948660"/>
            <a:ext cx="7025878"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A6FA8C"/>
                </a:solidFill>
                <a:latin typeface="Arial Narrow"/>
                <a:ea typeface="Arial Narrow"/>
                <a:cs typeface="Arial Narrow"/>
                <a:sym typeface="Arial Narrow"/>
              </a:defRPr>
            </a:pPr>
            <a:r>
              <a:t>ISS-CREAM</a:t>
            </a:r>
          </a:p>
          <a:p>
            <a:pPr>
              <a:defRPr sz="5800">
                <a:solidFill>
                  <a:srgbClr val="FFFFFF"/>
                </a:solidFill>
                <a:latin typeface="Arial Narrow"/>
                <a:ea typeface="Arial Narrow"/>
                <a:cs typeface="Arial Narrow"/>
                <a:sym typeface="Arial Narrow"/>
              </a:defRPr>
            </a:pPr>
            <a:r>
              <a:t>8/14/2017</a:t>
            </a:r>
          </a:p>
        </p:txBody>
      </p:sp>
      <p:pic>
        <p:nvPicPr>
          <p:cNvPr id="296" name="Picture 40" descr="Picture 40"/>
          <p:cNvPicPr>
            <a:picLocks noChangeAspect="1"/>
          </p:cNvPicPr>
          <p:nvPr/>
        </p:nvPicPr>
        <p:blipFill>
          <a:blip r:embed="rId17">
            <a:extLst/>
          </a:blip>
          <a:stretch>
            <a:fillRect/>
          </a:stretch>
        </p:blipFill>
        <p:spPr>
          <a:xfrm>
            <a:off x="35395851" y="20496700"/>
            <a:ext cx="6688450" cy="4433487"/>
          </a:xfrm>
          <a:prstGeom prst="rect">
            <a:avLst/>
          </a:prstGeom>
          <a:ln w="12700">
            <a:miter lim="400000"/>
          </a:ln>
        </p:spPr>
      </p:pic>
      <p:sp>
        <p:nvSpPr>
          <p:cNvPr id="297" name="TextBox 41"/>
          <p:cNvSpPr txBox="1"/>
          <p:nvPr/>
        </p:nvSpPr>
        <p:spPr>
          <a:xfrm>
            <a:off x="11426321" y="7077857"/>
            <a:ext cx="4525688"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FFFF00"/>
                </a:solidFill>
                <a:latin typeface="Arial Narrow"/>
                <a:ea typeface="Arial Narrow"/>
                <a:cs typeface="Arial Narrow"/>
                <a:sym typeface="Arial Narrow"/>
              </a:defRPr>
            </a:pPr>
            <a:r>
              <a:t>WFIRST</a:t>
            </a:r>
          </a:p>
          <a:p>
            <a:pPr>
              <a:defRPr sz="5800">
                <a:solidFill>
                  <a:srgbClr val="FFFFFF"/>
                </a:solidFill>
                <a:latin typeface="Arial Narrow"/>
                <a:ea typeface="Arial Narrow"/>
                <a:cs typeface="Arial Narrow"/>
                <a:sym typeface="Arial Narrow"/>
              </a:defRPr>
            </a:pPr>
            <a:r>
              <a:t>Mid 2020s</a:t>
            </a:r>
          </a:p>
        </p:txBody>
      </p:sp>
      <p:sp>
        <p:nvSpPr>
          <p:cNvPr id="298" name="TextBox 43"/>
          <p:cNvSpPr txBox="1"/>
          <p:nvPr/>
        </p:nvSpPr>
        <p:spPr>
          <a:xfrm>
            <a:off x="39071540" y="16304324"/>
            <a:ext cx="4525689"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FFFF00"/>
                </a:solidFill>
                <a:latin typeface="Arial Narrow"/>
                <a:ea typeface="Arial Narrow"/>
                <a:cs typeface="Arial Narrow"/>
                <a:sym typeface="Arial Narrow"/>
              </a:defRPr>
            </a:pPr>
            <a:r>
              <a:t>IXPE</a:t>
            </a:r>
          </a:p>
          <a:p>
            <a:pPr>
              <a:defRPr sz="5800">
                <a:solidFill>
                  <a:srgbClr val="FFFFFF"/>
                </a:solidFill>
                <a:latin typeface="Arial Narrow"/>
                <a:ea typeface="Arial Narrow"/>
                <a:cs typeface="Arial Narrow"/>
                <a:sym typeface="Arial Narrow"/>
              </a:defRPr>
            </a:pPr>
            <a:r>
              <a:t>2021</a:t>
            </a:r>
          </a:p>
        </p:txBody>
      </p:sp>
      <p:sp>
        <p:nvSpPr>
          <p:cNvPr id="299" name="TextBox 44"/>
          <p:cNvSpPr txBox="1"/>
          <p:nvPr/>
        </p:nvSpPr>
        <p:spPr>
          <a:xfrm>
            <a:off x="1071222" y="27138907"/>
            <a:ext cx="9718560" cy="159189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4200">
                <a:solidFill>
                  <a:srgbClr val="FFFFFF"/>
                </a:solidFill>
              </a:defRPr>
            </a:pPr>
            <a:r>
              <a:t>Revised</a:t>
            </a:r>
          </a:p>
          <a:p>
            <a:pPr>
              <a:defRPr sz="4200">
                <a:solidFill>
                  <a:srgbClr val="FFFFFF"/>
                </a:solidFill>
              </a:defRPr>
            </a:pPr>
            <a:r>
              <a:t>July 18, 2018</a:t>
            </a:r>
          </a:p>
        </p:txBody>
      </p:sp>
      <p:sp>
        <p:nvSpPr>
          <p:cNvPr id="300" name="TextBox 45"/>
          <p:cNvSpPr txBox="1"/>
          <p:nvPr/>
        </p:nvSpPr>
        <p:spPr>
          <a:xfrm>
            <a:off x="14991948" y="25031056"/>
            <a:ext cx="4525689"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FFFF00"/>
                </a:solidFill>
                <a:latin typeface="Arial Narrow"/>
                <a:ea typeface="Arial Narrow"/>
                <a:cs typeface="Arial Narrow"/>
                <a:sym typeface="Arial Narrow"/>
              </a:defRPr>
            </a:pPr>
            <a:r>
              <a:t>GUSTO</a:t>
            </a:r>
          </a:p>
          <a:p>
            <a:pPr>
              <a:defRPr sz="5800">
                <a:solidFill>
                  <a:srgbClr val="FFFFFF"/>
                </a:solidFill>
                <a:latin typeface="Arial Narrow"/>
                <a:ea typeface="Arial Narrow"/>
                <a:cs typeface="Arial Narrow"/>
                <a:sym typeface="Arial Narrow"/>
              </a:defRPr>
            </a:pPr>
            <a:r>
              <a:t>2021</a:t>
            </a:r>
          </a:p>
        </p:txBody>
      </p:sp>
      <p:sp>
        <p:nvSpPr>
          <p:cNvPr id="301" name="TextBox 46"/>
          <p:cNvSpPr txBox="1"/>
          <p:nvPr/>
        </p:nvSpPr>
        <p:spPr>
          <a:xfrm>
            <a:off x="32799687" y="21906855"/>
            <a:ext cx="6570442"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A6FA8C"/>
                </a:solidFill>
                <a:latin typeface="Arial Narrow"/>
                <a:ea typeface="Arial Narrow"/>
                <a:cs typeface="Arial Narrow"/>
                <a:sym typeface="Arial Narrow"/>
              </a:defRPr>
            </a:pPr>
            <a:r>
              <a:t>ISS-NICER</a:t>
            </a:r>
          </a:p>
          <a:p>
            <a:pPr>
              <a:defRPr sz="5800">
                <a:solidFill>
                  <a:srgbClr val="FFFFFF"/>
                </a:solidFill>
                <a:latin typeface="Arial Narrow"/>
                <a:ea typeface="Arial Narrow"/>
                <a:cs typeface="Arial Narrow"/>
                <a:sym typeface="Arial Narrow"/>
              </a:defRPr>
            </a:pPr>
            <a:r>
              <a:t>6/3/2017</a:t>
            </a:r>
          </a:p>
        </p:txBody>
      </p:sp>
      <p:pic>
        <p:nvPicPr>
          <p:cNvPr id="302" name="Picture 47" descr="Picture 47"/>
          <p:cNvPicPr>
            <a:picLocks noChangeAspect="1"/>
          </p:cNvPicPr>
          <p:nvPr/>
        </p:nvPicPr>
        <p:blipFill>
          <a:blip r:embed="rId18">
            <a:extLst/>
          </a:blip>
          <a:stretch>
            <a:fillRect/>
          </a:stretch>
        </p:blipFill>
        <p:spPr>
          <a:xfrm>
            <a:off x="12784756" y="23547379"/>
            <a:ext cx="2654960" cy="2633687"/>
          </a:xfrm>
          <a:prstGeom prst="rect">
            <a:avLst/>
          </a:prstGeom>
          <a:ln w="12700">
            <a:miter lim="400000"/>
          </a:ln>
        </p:spPr>
      </p:pic>
      <p:sp>
        <p:nvSpPr>
          <p:cNvPr id="303" name="TextBox 48"/>
          <p:cNvSpPr txBox="1"/>
          <p:nvPr/>
        </p:nvSpPr>
        <p:spPr>
          <a:xfrm>
            <a:off x="3555242" y="19791119"/>
            <a:ext cx="7434613"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chemeClr val="accent4"/>
                </a:solidFill>
                <a:latin typeface="Arial Narrow"/>
                <a:ea typeface="Arial Narrow"/>
                <a:cs typeface="Arial Narrow"/>
                <a:sym typeface="Arial Narrow"/>
              </a:defRPr>
            </a:pPr>
            <a:r>
              <a:t>XRISM (XARM) (JAXA)</a:t>
            </a:r>
          </a:p>
          <a:p>
            <a:pPr>
              <a:defRPr sz="5800">
                <a:solidFill>
                  <a:srgbClr val="FFFFFF"/>
                </a:solidFill>
                <a:latin typeface="Arial Narrow"/>
                <a:ea typeface="Arial Narrow"/>
                <a:cs typeface="Arial Narrow"/>
                <a:sym typeface="Arial Narrow"/>
              </a:defRPr>
            </a:pPr>
            <a:r>
              <a:t>2022</a:t>
            </a:r>
          </a:p>
        </p:txBody>
      </p:sp>
      <p:sp>
        <p:nvSpPr>
          <p:cNvPr id="304" name="TextBox 52"/>
          <p:cNvSpPr txBox="1"/>
          <p:nvPr/>
        </p:nvSpPr>
        <p:spPr>
          <a:xfrm>
            <a:off x="45430640" y="11650005"/>
            <a:ext cx="3623630" cy="2066545"/>
          </a:xfrm>
          <a:prstGeom prst="rect">
            <a:avLst/>
          </a:prstGeom>
          <a:ln w="50800">
            <a:miter lim="400000"/>
          </a:ln>
          <a:extLst>
            <a:ext uri="{C572A759-6A51-4108-AA02-DFA0A04FC94B}">
              <ma14:wrappingTextBoxFlag xmlns:ma14="http://schemas.microsoft.com/office/mac/drawingml/2011/main" val="1"/>
            </a:ext>
          </a:extLst>
        </p:spPr>
        <p:txBody>
          <a:bodyPr lIns="195071" tIns="195071" rIns="195071" bIns="195071">
            <a:spAutoFit/>
          </a:bodyPr>
          <a:lstStyle/>
          <a:p>
            <a:pPr>
              <a:defRPr sz="5800">
                <a:solidFill>
                  <a:srgbClr val="A6FA8C"/>
                </a:solidFill>
                <a:latin typeface="Arial Narrow"/>
                <a:ea typeface="Arial Narrow"/>
                <a:cs typeface="Arial Narrow"/>
                <a:sym typeface="Arial Narrow"/>
              </a:defRPr>
            </a:pPr>
            <a:r>
              <a:t>TESS</a:t>
            </a:r>
          </a:p>
          <a:p>
            <a:pPr>
              <a:defRPr sz="5800">
                <a:solidFill>
                  <a:srgbClr val="FFFFFF"/>
                </a:solidFill>
                <a:latin typeface="Arial Narrow"/>
                <a:ea typeface="Arial Narrow"/>
                <a:cs typeface="Arial Narrow"/>
                <a:sym typeface="Arial Narrow"/>
              </a:defRPr>
            </a:pPr>
            <a:r>
              <a:t>4/18/2018</a:t>
            </a:r>
          </a:p>
        </p:txBody>
      </p:sp>
      <p:pic>
        <p:nvPicPr>
          <p:cNvPr id="305" name="Picture 55" descr="Picture 55"/>
          <p:cNvPicPr>
            <a:picLocks noChangeAspect="1"/>
          </p:cNvPicPr>
          <p:nvPr/>
        </p:nvPicPr>
        <p:blipFill>
          <a:blip r:embed="rId19">
            <a:extLst/>
          </a:blip>
          <a:stretch>
            <a:fillRect/>
          </a:stretch>
        </p:blipFill>
        <p:spPr>
          <a:xfrm rot="20411592">
            <a:off x="3338167" y="17198151"/>
            <a:ext cx="4017221" cy="2383523"/>
          </a:xfrm>
          <a:prstGeom prst="rect">
            <a:avLst/>
          </a:prstGeom>
          <a:ln w="12700">
            <a:miter lim="400000"/>
          </a:ln>
        </p:spPr>
      </p:pic>
      <p:pic>
        <p:nvPicPr>
          <p:cNvPr id="306" name="Picture 53" descr="Picture 53"/>
          <p:cNvPicPr>
            <a:picLocks noChangeAspect="1"/>
          </p:cNvPicPr>
          <p:nvPr/>
        </p:nvPicPr>
        <p:blipFill>
          <a:blip r:embed="rId20">
            <a:extLst/>
          </a:blip>
          <a:stretch>
            <a:fillRect/>
          </a:stretch>
        </p:blipFill>
        <p:spPr>
          <a:xfrm>
            <a:off x="10029999" y="4314738"/>
            <a:ext cx="4681729" cy="2839383"/>
          </a:xfrm>
          <a:prstGeom prst="rect">
            <a:avLst/>
          </a:prstGeom>
          <a:ln w="12700">
            <a:miter lim="400000"/>
          </a:ln>
        </p:spPr>
      </p:pic>
      <p:pic>
        <p:nvPicPr>
          <p:cNvPr id="307" name="3x3_4104x2304.tif" descr="3x3_4104x2304.tif"/>
          <p:cNvPicPr>
            <a:picLocks noChangeAspect="1"/>
          </p:cNvPicPr>
          <p:nvPr/>
        </p:nvPicPr>
        <p:blipFill>
          <a:blip r:embed="rId21">
            <a:alphaModFix amt="42594"/>
            <a:extLst/>
          </a:blip>
          <a:stretch>
            <a:fillRect/>
          </a:stretch>
        </p:blipFill>
        <p:spPr>
          <a:xfrm>
            <a:off x="0" y="0"/>
            <a:ext cx="52120800" cy="292608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miter lim="800000"/>
        </a:ln>
        <a:effectLst/>
        <a:sp3d/>
      </a:spPr>
      <a:bodyPr rot="0" spcFirstLastPara="1" vertOverflow="overflow" horzOverflow="overflow" vert="horz" wrap="square" lIns="195071" tIns="195071" rIns="195071" bIns="195071" numCol="1" spcCol="38100" rtlCol="0" anchor="ctr" upright="0">
        <a:spAutoFit/>
      </a:bodyPr>
      <a:lstStyle>
        <a:defPPr marL="0" marR="0" indent="0" algn="l" defTabSz="3901440"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50800" cap="flat">
          <a:noFill/>
          <a:miter lim="400000"/>
        </a:ln>
        <a:effectLst/>
        <a:sp3d/>
      </a:spPr>
      <a:bodyPr rot="0" spcFirstLastPara="1" vertOverflow="overflow" horzOverflow="overflow" vert="horz" wrap="square" lIns="195071" tIns="195071" rIns="195071" bIns="195071" numCol="1" spcCol="38100" rtlCol="0" anchor="t" upright="0">
        <a:spAutoFit/>
      </a:bodyPr>
      <a:lstStyle>
        <a:defPPr marL="0" marR="0" indent="0" algn="l" defTabSz="3901440"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miter lim="800000"/>
        </a:ln>
        <a:effectLst/>
        <a:sp3d/>
      </a:spPr>
      <a:bodyPr rot="0" spcFirstLastPara="1" vertOverflow="overflow" horzOverflow="overflow" vert="horz" wrap="square" lIns="195071" tIns="195071" rIns="195071" bIns="195071" numCol="1" spcCol="38100" rtlCol="0" anchor="ctr" upright="0">
        <a:spAutoFit/>
      </a:bodyPr>
      <a:lstStyle>
        <a:defPPr marL="0" marR="0" indent="0" algn="l" defTabSz="3901440"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50800" cap="flat">
          <a:noFill/>
          <a:miter lim="400000"/>
        </a:ln>
        <a:effectLst/>
        <a:sp3d/>
      </a:spPr>
      <a:bodyPr rot="0" spcFirstLastPara="1" vertOverflow="overflow" horzOverflow="overflow" vert="horz" wrap="square" lIns="195071" tIns="195071" rIns="195071" bIns="195071" numCol="1" spcCol="38100" rtlCol="0" anchor="t" upright="0">
        <a:spAutoFit/>
      </a:bodyPr>
      <a:lstStyle>
        <a:defPPr marL="0" marR="0" indent="0" algn="l" defTabSz="3901440" rtl="0" fontAlgn="auto" latinLnBrk="0" hangingPunct="0">
          <a:lnSpc>
            <a:spcPct val="100000"/>
          </a:lnSpc>
          <a:spcBef>
            <a:spcPts val="0"/>
          </a:spcBef>
          <a:spcAft>
            <a:spcPts val="0"/>
          </a:spcAft>
          <a:buClrTx/>
          <a:buSzTx/>
          <a:buFontTx/>
          <a:buNone/>
          <a:tabLst/>
          <a:defRPr b="0" baseline="0" cap="none" i="0" spc="0" strike="noStrike" sz="76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