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media1.mov" ContentType="video/unknown"/>
  <Override PartName="/ppt/notesSlides/notesSlide1.xml" ContentType="application/vnd.openxmlformats-officedocument.presentationml.notesSlid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Lst>
  <p:sldSz cx="162560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1pPr>
    <a:lvl2pPr marL="0" marR="0" indent="2286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2pPr>
    <a:lvl3pPr marL="0" marR="0" indent="4572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3pPr>
    <a:lvl4pPr marL="0" marR="0" indent="6858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4pPr>
    <a:lvl5pPr marL="0" marR="0" indent="9144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5pPr>
    <a:lvl6pPr marL="0" marR="0" indent="11430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6pPr>
    <a:lvl7pPr marL="0" marR="0" indent="13716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7pPr>
    <a:lvl8pPr marL="0" marR="0" indent="16002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8pPr>
    <a:lvl9pPr marL="0" marR="0" indent="18288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3175" cap="flat">
              <a:solidFill>
                <a:srgbClr val="D6D7D6"/>
              </a:solidFill>
              <a:prstDash val="solid"/>
              <a:miter lim="400000"/>
            </a:ln>
          </a:top>
          <a:bottom>
            <a:ln w="3175"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3175" cap="flat">
              <a:solidFill>
                <a:srgbClr val="D6D6D6"/>
              </a:solidFill>
              <a:prstDash val="solid"/>
              <a:miter lim="400000"/>
            </a:ln>
          </a:left>
          <a:right>
            <a:ln w="12700" cap="flat">
              <a:solidFill>
                <a:srgbClr val="D6D7D6"/>
              </a:solidFill>
              <a:prstDash val="solid"/>
              <a:miter lim="400000"/>
            </a:ln>
          </a:right>
          <a:top>
            <a:ln w="3175" cap="flat">
              <a:solidFill>
                <a:srgbClr val="D6D7D6"/>
              </a:solidFill>
              <a:prstDash val="solid"/>
              <a:miter lim="400000"/>
            </a:ln>
          </a:top>
          <a:bottom>
            <a:ln w="3175"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12700" cap="flat">
              <a:solidFill>
                <a:srgbClr val="D6D7D6"/>
              </a:solidFill>
              <a:prstDash val="solid"/>
              <a:miter lim="400000"/>
            </a:ln>
          </a:top>
          <a:bottom>
            <a:ln w="3175" cap="flat">
              <a:solidFill>
                <a:srgbClr val="D6D6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3175" cap="flat">
              <a:solidFill>
                <a:srgbClr val="D6D6D6"/>
              </a:solidFill>
              <a:prstDash val="solid"/>
              <a:miter lim="400000"/>
            </a:ln>
          </a:top>
          <a:bottom>
            <a:ln w="12700"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929292"/>
              </a:solidFill>
              <a:prstDash val="solid"/>
              <a:miter lim="400000"/>
            </a:ln>
          </a:top>
          <a:bottom>
            <a:ln w="3175" cap="flat">
              <a:solidFill>
                <a:srgbClr val="929292"/>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127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127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3175" cap="flat">
              <a:solidFill>
                <a:srgbClr val="AAAAAA"/>
              </a:solidFill>
              <a:prstDash val="solid"/>
              <a:miter lim="400000"/>
            </a:ln>
          </a:left>
          <a:right>
            <a:ln w="3175" cap="flat">
              <a:solidFill>
                <a:srgbClr val="AAAAAA"/>
              </a:solidFill>
              <a:prstDash val="solid"/>
              <a:miter lim="400000"/>
            </a:ln>
          </a:right>
          <a:top>
            <a:ln w="3175" cap="flat">
              <a:solidFill>
                <a:srgbClr val="AAAAAA"/>
              </a:solidFill>
              <a:prstDash val="solid"/>
              <a:miter lim="400000"/>
            </a:ln>
          </a:top>
          <a:bottom>
            <a:ln w="3175" cap="flat">
              <a:solidFill>
                <a:srgbClr val="AAAAAA"/>
              </a:solidFill>
              <a:prstDash val="solid"/>
              <a:miter lim="400000"/>
            </a:ln>
          </a:bottom>
          <a:insideH>
            <a:ln w="3175" cap="flat">
              <a:solidFill>
                <a:srgbClr val="AAAAAA"/>
              </a:solidFill>
              <a:prstDash val="solid"/>
              <a:miter lim="400000"/>
            </a:ln>
          </a:insideH>
          <a:insideV>
            <a:ln w="3175"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127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127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3175" cap="flat">
              <a:solidFill>
                <a:srgbClr val="D6D7D6"/>
              </a:solidFill>
              <a:prstDash val="solid"/>
              <a:miter lim="400000"/>
            </a:ln>
          </a:top>
          <a:bottom>
            <a:ln w="3175"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127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127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3175" cap="flat">
              <a:solidFill>
                <a:srgbClr val="909090"/>
              </a:solidFill>
              <a:prstDash val="solid"/>
              <a:miter lim="400000"/>
            </a:ln>
          </a:left>
          <a:right>
            <a:ln w="3175" cap="flat">
              <a:solidFill>
                <a:srgbClr val="909090"/>
              </a:solidFill>
              <a:prstDash val="solid"/>
              <a:miter lim="400000"/>
            </a:ln>
          </a:right>
          <a:top>
            <a:ln w="3175" cap="flat">
              <a:solidFill>
                <a:srgbClr val="909090"/>
              </a:solidFill>
              <a:prstDash val="solid"/>
              <a:miter lim="400000"/>
            </a:ln>
          </a:top>
          <a:bottom>
            <a:ln w="3175" cap="flat">
              <a:solidFill>
                <a:srgbClr val="909090"/>
              </a:solidFill>
              <a:prstDash val="solid"/>
              <a:miter lim="400000"/>
            </a:ln>
          </a:bottom>
          <a:insideH>
            <a:ln w="3175" cap="flat">
              <a:solidFill>
                <a:srgbClr val="909090"/>
              </a:solidFill>
              <a:prstDash val="solid"/>
              <a:miter lim="400000"/>
            </a:ln>
          </a:insideH>
          <a:insideV>
            <a:ln w="3175" cap="flat">
              <a:solidFill>
                <a:srgbClr val="909090"/>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127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127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3175" cap="flat">
              <a:solidFill>
                <a:srgbClr val="929292"/>
              </a:solidFill>
              <a:custDash>
                <a:ds d="200000" sp="200000"/>
              </a:custDash>
              <a:miter lim="400000"/>
            </a:ln>
          </a:left>
          <a:right>
            <a:ln w="3175" cap="flat">
              <a:solidFill>
                <a:srgbClr val="929292"/>
              </a:solidFill>
              <a:custDash>
                <a:ds d="200000" sp="200000"/>
              </a:custDash>
              <a:miter lim="400000"/>
            </a:ln>
          </a:right>
          <a:top>
            <a:ln w="3175" cap="flat">
              <a:solidFill>
                <a:srgbClr val="929292"/>
              </a:solidFill>
              <a:custDash>
                <a:ds d="200000" sp="200000"/>
              </a:custDash>
              <a:miter lim="400000"/>
            </a:ln>
          </a:top>
          <a:bottom>
            <a:ln w="3175" cap="flat">
              <a:solidFill>
                <a:srgbClr val="929292"/>
              </a:solidFill>
              <a:custDash>
                <a:ds d="200000" sp="200000"/>
              </a:custDash>
              <a:miter lim="400000"/>
            </a:ln>
          </a:bottom>
          <a:insideH>
            <a:ln w="3175" cap="flat">
              <a:solidFill>
                <a:srgbClr val="929292"/>
              </a:solidFill>
              <a:custDash>
                <a:ds d="200000" sp="200000"/>
              </a:custDash>
              <a:miter lim="400000"/>
            </a:ln>
          </a:insideH>
          <a:insideV>
            <a:ln w="3175" cap="flat">
              <a:solidFill>
                <a:srgbClr val="929292"/>
              </a:solidFill>
              <a:custDash>
                <a:ds d="200000" sp="200000"/>
              </a:custDash>
              <a:miter lim="400000"/>
            </a:ln>
          </a:insideV>
        </a:tcBdr>
        <a:fill>
          <a:noFill/>
        </a:fill>
      </a:tcStyle>
    </a:wholeTbl>
    <a:band2H>
      <a:tcTxStyle b="def" i="def"/>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noFill/>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noFill/>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sldImg"/>
          </p:nvPr>
        </p:nvSpPr>
        <p:spPr>
          <a:prstGeom prst="rect">
            <a:avLst/>
          </a:prstGeom>
        </p:spPr>
        <p:txBody>
          <a:bodyPr/>
          <a:lstStyle/>
          <a:p>
            <a:pPr/>
          </a:p>
        </p:txBody>
      </p:sp>
      <p:sp>
        <p:nvSpPr>
          <p:cNvPr id="123" name="Shape 123"/>
          <p:cNvSpPr/>
          <p:nvPr>
            <p:ph type="body" sz="quarter" idx="1"/>
          </p:nvPr>
        </p:nvSpPr>
        <p:spPr>
          <a:prstGeom prst="rect">
            <a:avLst/>
          </a:prstGeom>
        </p:spPr>
        <p:txBody>
          <a:bodyPr/>
          <a:lstStyle/>
          <a:p>
            <a:pPr/>
            <a:r>
              <a:t>NASA Adds Up Hurricane Matthew's Total Rainfall  </a:t>
            </a:r>
          </a:p>
          <a:p>
            <a:pPr/>
          </a:p>
          <a:p>
            <a:pPr/>
            <a:r>
              <a:t>In 2016, Hurricane Matthew was a very powerful, long-lived and deadly tropical cyclone that became the first Category 5 Atlantic hurricane since Hurricane Felix in 2007. The storm travelled across the Western Atlantic, including parts of Haiti, Cuba, Dominican Republic and Lucayan Archipelago, the southeastern United States, and the Canadian Maritimes. </a:t>
            </a:r>
          </a:p>
          <a:p>
            <a:pPr/>
          </a:p>
          <a:p>
            <a:pPr/>
            <a:r>
              <a:t>This visualization shows the amount of rainfall dropped by Hurricane Matthew over the life and track of the storm from September 28 – October 10, 2016, using the global Integrated Multi-satellite Retrievals from GPM (IMERG) precipitation dataset. Hurricane Matthew’s interaction with a frontal boundary caused extreme rainfall in North Carolina resulting in over 20 inches (508 mm) of rain being reported in some locations. The area was already saturated before Hurricane Matthew arrived. Heavy rainfall from a slow moving low and frontal system moved through during the last week of September. Maximum rainfall total estimates for the real-time IMERG product have been adjusted to reflect observed values.</a:t>
            </a:r>
          </a:p>
          <a:p>
            <a:pPr/>
          </a:p>
          <a:p>
            <a:pPr/>
            <a:r>
              <a:t>The global IMERG precipitation dataset provides rainfall rates for the entire world every 30 minutes. IMERG is derived using data from the Global Precipitation Measurement (GPM) mission—a network of international satellites including the GPM Core Observatory. </a:t>
            </a:r>
          </a:p>
          <a:p>
            <a:pPr/>
          </a:p>
          <a:p>
            <a:pPr/>
          </a:p>
          <a:p>
            <a:pPr/>
            <a:r>
              <a:t>For more information, visit:</a:t>
            </a:r>
          </a:p>
          <a:p>
            <a:pPr/>
            <a:r>
              <a:t>     http://www.nasa.gov/feature/goddard/2016/matthew-atlantic-ocean</a:t>
            </a:r>
          </a:p>
          <a:p>
            <a:pPr/>
            <a:r>
              <a:t>    </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185333" y="1532466"/>
            <a:ext cx="13885334" cy="3098801"/>
          </a:xfrm>
          <a:prstGeom prst="rect">
            <a:avLst/>
          </a:prstGeom>
        </p:spPr>
        <p:txBody>
          <a:bodyPr anchor="b"/>
          <a:lstStyle/>
          <a:p>
            <a:pPr/>
            <a:r>
              <a:t>Title Text</a:t>
            </a:r>
          </a:p>
        </p:txBody>
      </p:sp>
      <p:sp>
        <p:nvSpPr>
          <p:cNvPr id="12" name="Shape 12"/>
          <p:cNvSpPr/>
          <p:nvPr>
            <p:ph type="body" sz="quarter" idx="1"/>
          </p:nvPr>
        </p:nvSpPr>
        <p:spPr>
          <a:xfrm>
            <a:off x="1185333" y="4715933"/>
            <a:ext cx="13885334" cy="1058334"/>
          </a:xfrm>
          <a:prstGeom prst="rect">
            <a:avLst/>
          </a:prstGeom>
        </p:spPr>
        <p:txBody>
          <a:bodyPr anchor="t"/>
          <a:lstStyle>
            <a:lvl1pPr marL="0" indent="0" algn="ctr">
              <a:spcBef>
                <a:spcPts val="0"/>
              </a:spcBef>
              <a:buSzTx/>
              <a:buNone/>
              <a:defRPr sz="2800"/>
            </a:lvl1pPr>
            <a:lvl2pPr marL="0" indent="228600" algn="ctr">
              <a:spcBef>
                <a:spcPts val="0"/>
              </a:spcBef>
              <a:buSzTx/>
              <a:buNone/>
              <a:defRPr sz="2800"/>
            </a:lvl2pPr>
            <a:lvl3pPr marL="0" indent="457200" algn="ctr">
              <a:spcBef>
                <a:spcPts val="0"/>
              </a:spcBef>
              <a:buSzTx/>
              <a:buNone/>
              <a:defRPr sz="2800"/>
            </a:lvl3pPr>
            <a:lvl4pPr marL="0" indent="685800" algn="ctr">
              <a:spcBef>
                <a:spcPts val="0"/>
              </a:spcBef>
              <a:buSzTx/>
              <a:buNone/>
              <a:defRPr sz="2800"/>
            </a:lvl4pPr>
            <a:lvl5pPr marL="0" indent="914400" algn="ctr">
              <a:spcBef>
                <a:spcPts val="0"/>
              </a:spcBef>
              <a:buSz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591733" y="5969000"/>
            <a:ext cx="13081001" cy="457201"/>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Shape 94"/>
          <p:cNvSpPr/>
          <p:nvPr>
            <p:ph type="body" sz="quarter" idx="14"/>
          </p:nvPr>
        </p:nvSpPr>
        <p:spPr>
          <a:xfrm>
            <a:off x="1591733" y="4028016"/>
            <a:ext cx="13081001" cy="596901"/>
          </a:xfrm>
          <a:prstGeom prst="rect">
            <a:avLst/>
          </a:prstGeom>
        </p:spPr>
        <p:txBody>
          <a:bodyPr>
            <a:spAutoFit/>
          </a:bodyPr>
          <a:lstStyle>
            <a:lvl1pPr marL="0" indent="0" algn="ctr">
              <a:spcBef>
                <a:spcPts val="0"/>
              </a:spcBef>
              <a:buSzTx/>
              <a:buNone/>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1" y="-1"/>
            <a:ext cx="16256002" cy="9144002"/>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2083979" y="448733"/>
            <a:ext cx="12090401" cy="5825068"/>
          </a:xfrm>
          <a:prstGeom prst="rect">
            <a:avLst/>
          </a:prstGeom>
        </p:spPr>
        <p:txBody>
          <a:bodyPr lIns="91439" tIns="45719" rIns="91439" bIns="45719" anchor="t">
            <a:noAutofit/>
          </a:bodyPr>
          <a:lstStyle/>
          <a:p>
            <a:pPr/>
          </a:p>
        </p:txBody>
      </p:sp>
      <p:sp>
        <p:nvSpPr>
          <p:cNvPr id="21" name="Shape 21"/>
          <p:cNvSpPr/>
          <p:nvPr>
            <p:ph type="title"/>
          </p:nvPr>
        </p:nvSpPr>
        <p:spPr>
          <a:xfrm>
            <a:off x="423333" y="6299200"/>
            <a:ext cx="15409334" cy="1337734"/>
          </a:xfrm>
          <a:prstGeom prst="rect">
            <a:avLst/>
          </a:prstGeom>
        </p:spPr>
        <p:txBody>
          <a:bodyPr/>
          <a:lstStyle/>
          <a:p>
            <a:pPr/>
            <a:r>
              <a:t>Title Text</a:t>
            </a:r>
          </a:p>
        </p:txBody>
      </p:sp>
      <p:sp>
        <p:nvSpPr>
          <p:cNvPr id="22" name="Shape 22"/>
          <p:cNvSpPr/>
          <p:nvPr>
            <p:ph type="body" sz="quarter" idx="1"/>
          </p:nvPr>
        </p:nvSpPr>
        <p:spPr>
          <a:xfrm>
            <a:off x="423333" y="7679266"/>
            <a:ext cx="15409334" cy="1058335"/>
          </a:xfrm>
          <a:prstGeom prst="rect">
            <a:avLst/>
          </a:prstGeom>
        </p:spPr>
        <p:txBody>
          <a:bodyPr anchor="t"/>
          <a:lstStyle>
            <a:lvl1pPr marL="0" indent="0" algn="ctr">
              <a:spcBef>
                <a:spcPts val="0"/>
              </a:spcBef>
              <a:buSzTx/>
              <a:buNone/>
              <a:defRPr sz="2800"/>
            </a:lvl1pPr>
            <a:lvl2pPr marL="0" indent="228600" algn="ctr">
              <a:spcBef>
                <a:spcPts val="0"/>
              </a:spcBef>
              <a:buSzTx/>
              <a:buNone/>
              <a:defRPr sz="2800"/>
            </a:lvl2pPr>
            <a:lvl3pPr marL="0" indent="457200" algn="ctr">
              <a:spcBef>
                <a:spcPts val="0"/>
              </a:spcBef>
              <a:buSzTx/>
              <a:buNone/>
              <a:defRPr sz="2800"/>
            </a:lvl3pPr>
            <a:lvl4pPr marL="0" indent="685800" algn="ctr">
              <a:spcBef>
                <a:spcPts val="0"/>
              </a:spcBef>
              <a:buSzTx/>
              <a:buNone/>
              <a:defRPr sz="2800"/>
            </a:lvl4pPr>
            <a:lvl5pPr marL="0" indent="914400" algn="ctr">
              <a:spcBef>
                <a:spcPts val="0"/>
              </a:spcBef>
              <a:buSz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185333" y="3022599"/>
            <a:ext cx="13885334" cy="3098802"/>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8779933" y="634999"/>
            <a:ext cx="6350001" cy="7645402"/>
          </a:xfrm>
          <a:prstGeom prst="rect">
            <a:avLst/>
          </a:prstGeom>
        </p:spPr>
        <p:txBody>
          <a:bodyPr lIns="91439" tIns="45719" rIns="91439" bIns="45719" anchor="t">
            <a:noAutofit/>
          </a:bodyPr>
          <a:lstStyle/>
          <a:p>
            <a:pPr/>
          </a:p>
        </p:txBody>
      </p:sp>
      <p:sp>
        <p:nvSpPr>
          <p:cNvPr id="39" name="Shape 39"/>
          <p:cNvSpPr/>
          <p:nvPr>
            <p:ph type="title"/>
          </p:nvPr>
        </p:nvSpPr>
        <p:spPr>
          <a:xfrm>
            <a:off x="1100666" y="634999"/>
            <a:ext cx="6815668" cy="3699935"/>
          </a:xfrm>
          <a:prstGeom prst="rect">
            <a:avLst/>
          </a:prstGeom>
        </p:spPr>
        <p:txBody>
          <a:bodyPr anchor="b"/>
          <a:lstStyle>
            <a:lvl1pPr>
              <a:defRPr sz="5600"/>
            </a:lvl1pPr>
          </a:lstStyle>
          <a:p>
            <a:pPr/>
            <a:r>
              <a:t>Title Text</a:t>
            </a:r>
          </a:p>
        </p:txBody>
      </p:sp>
      <p:sp>
        <p:nvSpPr>
          <p:cNvPr id="40" name="Shape 40"/>
          <p:cNvSpPr/>
          <p:nvPr>
            <p:ph type="body" sz="quarter" idx="1"/>
          </p:nvPr>
        </p:nvSpPr>
        <p:spPr>
          <a:xfrm>
            <a:off x="1100666" y="4461933"/>
            <a:ext cx="6815668" cy="3818468"/>
          </a:xfrm>
          <a:prstGeom prst="rect">
            <a:avLst/>
          </a:prstGeom>
        </p:spPr>
        <p:txBody>
          <a:bodyPr anchor="t"/>
          <a:lstStyle>
            <a:lvl1pPr marL="0" indent="0" algn="ctr">
              <a:spcBef>
                <a:spcPts val="0"/>
              </a:spcBef>
              <a:buSzTx/>
              <a:buNone/>
              <a:defRPr sz="2800"/>
            </a:lvl1pPr>
            <a:lvl2pPr marL="0" indent="228600" algn="ctr">
              <a:spcBef>
                <a:spcPts val="0"/>
              </a:spcBef>
              <a:buSzTx/>
              <a:buNone/>
              <a:defRPr sz="2800"/>
            </a:lvl2pPr>
            <a:lvl3pPr marL="0" indent="457200" algn="ctr">
              <a:spcBef>
                <a:spcPts val="0"/>
              </a:spcBef>
              <a:buSzTx/>
              <a:buNone/>
              <a:defRPr sz="2800"/>
            </a:lvl3pPr>
            <a:lvl4pPr marL="0" indent="685800" algn="ctr">
              <a:spcBef>
                <a:spcPts val="0"/>
              </a:spcBef>
              <a:buSzTx/>
              <a:buNone/>
              <a:defRPr sz="2800"/>
            </a:lvl4pPr>
            <a:lvl5pPr marL="0" indent="914400" algn="ctr">
              <a:spcBef>
                <a:spcPts val="0"/>
              </a:spcBef>
              <a:buSz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8779933" y="2099733"/>
            <a:ext cx="6350001" cy="6197601"/>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1126066" y="2099733"/>
            <a:ext cx="6815668" cy="6197601"/>
          </a:xfrm>
          <a:prstGeom prst="rect">
            <a:avLst/>
          </a:prstGeom>
        </p:spPr>
        <p:txBody>
          <a:bodyPr/>
          <a:lstStyle>
            <a:lvl1pPr marL="372533" indent="-372533">
              <a:spcBef>
                <a:spcPts val="3000"/>
              </a:spcBef>
              <a:defRPr sz="3000"/>
            </a:lvl1pPr>
            <a:lvl2pPr marL="931333" indent="-372533">
              <a:spcBef>
                <a:spcPts val="3000"/>
              </a:spcBef>
              <a:defRPr sz="3000"/>
            </a:lvl2pPr>
            <a:lvl3pPr marL="1490133" indent="-372533">
              <a:spcBef>
                <a:spcPts val="3000"/>
              </a:spcBef>
              <a:defRPr sz="3000"/>
            </a:lvl3pPr>
            <a:lvl4pPr marL="2048933" indent="-372533">
              <a:spcBef>
                <a:spcPts val="3000"/>
              </a:spcBef>
              <a:defRPr sz="3000"/>
            </a:lvl4pPr>
            <a:lvl5pPr marL="2607733" indent="-372533">
              <a:spcBef>
                <a:spcPts val="3000"/>
              </a:spcBef>
              <a:defRPr sz="30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1126066" y="1185333"/>
            <a:ext cx="14003868" cy="678180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10507133" y="4580466"/>
            <a:ext cx="4936068" cy="3699935"/>
          </a:xfrm>
          <a:prstGeom prst="rect">
            <a:avLst/>
          </a:prstGeom>
        </p:spPr>
        <p:txBody>
          <a:bodyPr lIns="91439" tIns="45719" rIns="91439" bIns="45719" anchor="t">
            <a:noAutofit/>
          </a:bodyPr>
          <a:lstStyle/>
          <a:p>
            <a:pPr/>
          </a:p>
        </p:txBody>
      </p:sp>
      <p:sp>
        <p:nvSpPr>
          <p:cNvPr id="84" name="Shape 84"/>
          <p:cNvSpPr/>
          <p:nvPr>
            <p:ph type="pic" sz="quarter" idx="14"/>
          </p:nvPr>
        </p:nvSpPr>
        <p:spPr>
          <a:xfrm>
            <a:off x="10507133" y="634999"/>
            <a:ext cx="4936068" cy="3699935"/>
          </a:xfrm>
          <a:prstGeom prst="rect">
            <a:avLst/>
          </a:prstGeom>
        </p:spPr>
        <p:txBody>
          <a:bodyPr lIns="91439" tIns="45719" rIns="91439" bIns="45719" anchor="t">
            <a:noAutofit/>
          </a:bodyPr>
          <a:lstStyle/>
          <a:p>
            <a:pPr/>
          </a:p>
        </p:txBody>
      </p:sp>
      <p:sp>
        <p:nvSpPr>
          <p:cNvPr id="85" name="Shape 85"/>
          <p:cNvSpPr/>
          <p:nvPr>
            <p:ph type="pic" idx="15"/>
          </p:nvPr>
        </p:nvSpPr>
        <p:spPr>
          <a:xfrm>
            <a:off x="804333" y="634999"/>
            <a:ext cx="9448801" cy="7645402"/>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1126066" y="237066"/>
            <a:ext cx="14003868" cy="1524001"/>
          </a:xfrm>
          <a:prstGeom prst="rect">
            <a:avLst/>
          </a:prstGeom>
          <a:ln w="3175">
            <a:miter lim="400000"/>
          </a:ln>
          <a:extLst>
            <a:ext uri="{C572A759-6A51-4108-AA02-DFA0A04FC94B}">
              <ma14:wrappingTextBoxFlag xmlns:ma14="http://schemas.microsoft.com/office/mac/drawingml/2011/main" val="1"/>
            </a:ext>
          </a:extLst>
        </p:spPr>
        <p:txBody>
          <a:bodyPr lIns="33866" tIns="33866" rIns="33866" bIns="33866" anchor="ctr">
            <a:normAutofit fontScale="100000" lnSpcReduction="0"/>
          </a:bodyPr>
          <a:lstStyle/>
          <a:p>
            <a:pPr/>
            <a:r>
              <a:t>Title Text</a:t>
            </a:r>
          </a:p>
        </p:txBody>
      </p:sp>
      <p:sp>
        <p:nvSpPr>
          <p:cNvPr id="3" name="Shape 3"/>
          <p:cNvSpPr/>
          <p:nvPr>
            <p:ph type="body" idx="1"/>
          </p:nvPr>
        </p:nvSpPr>
        <p:spPr>
          <a:xfrm>
            <a:off x="1126066" y="2099733"/>
            <a:ext cx="14003868" cy="6197601"/>
          </a:xfrm>
          <a:prstGeom prst="rect">
            <a:avLst/>
          </a:prstGeom>
          <a:ln w="3175">
            <a:miter lim="400000"/>
          </a:ln>
          <a:extLst>
            <a:ext uri="{C572A759-6A51-4108-AA02-DFA0A04FC94B}">
              <ma14:wrappingTextBoxFlag xmlns:ma14="http://schemas.microsoft.com/office/mac/drawingml/2011/main" val="1"/>
            </a:ext>
          </a:extLst>
        </p:spPr>
        <p:txBody>
          <a:bodyPr lIns="33866" tIns="33866" rIns="33866" bIns="33866"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7970570" y="8720666"/>
            <a:ext cx="306393" cy="309035"/>
          </a:xfrm>
          <a:prstGeom prst="rect">
            <a:avLst/>
          </a:prstGeom>
          <a:ln w="3175">
            <a:miter lim="400000"/>
          </a:ln>
        </p:spPr>
        <p:txBody>
          <a:bodyPr wrap="none" lIns="33866" tIns="33866" rIns="33866" bIns="33866">
            <a:spAutoFit/>
          </a:bodyPr>
          <a:lstStyle>
            <a:lvl1pPr>
              <a:defRPr sz="16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1pPr>
      <a:lvl2pPr marL="0" marR="0" indent="2286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2pPr>
      <a:lvl3pPr marL="0" marR="0" indent="4572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3pPr>
      <a:lvl4pPr marL="0" marR="0" indent="6858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4pPr>
      <a:lvl5pPr marL="0" marR="0" indent="9144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5pPr>
      <a:lvl6pPr marL="0" marR="0" indent="11430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6pPr>
      <a:lvl7pPr marL="0" marR="0" indent="13716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7pPr>
      <a:lvl8pPr marL="0" marR="0" indent="16002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8pPr>
      <a:lvl9pPr marL="0" marR="0" indent="18288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9pPr>
    </p:titleStyle>
    <p:bodyStyle>
      <a:lvl1pPr marL="415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1pPr>
      <a:lvl2pPr marL="1050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2pPr>
      <a:lvl3pPr marL="1685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3pPr>
      <a:lvl4pPr marL="2320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4pPr>
      <a:lvl5pPr marL="2955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5pPr>
      <a:lvl6pPr marL="3590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6pPr>
      <a:lvl7pPr marL="4225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7pPr>
      <a:lvl8pPr marL="4860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8pPr>
      <a:lvl9pPr marL="5495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9pPr>
    </p:bodyStyle>
    <p:otherStyle>
      <a:lvl1pPr marL="0" marR="0" indent="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1pPr>
      <a:lvl2pPr marL="0" marR="0" indent="2286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2pPr>
      <a:lvl3pPr marL="0" marR="0" indent="4572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3pPr>
      <a:lvl4pPr marL="0" marR="0" indent="6858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4pPr>
      <a:lvl5pPr marL="0" marR="0" indent="9144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5pPr>
      <a:lvl6pPr marL="0" marR="0" indent="11430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6pPr>
      <a:lvl7pPr marL="0" marR="0" indent="13716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7pPr>
      <a:lvl8pPr marL="0" marR="0" indent="16002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8pPr>
      <a:lvl9pPr marL="0" marR="0" indent="18288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video" Target="../media/media1.mov"/><Relationship Id="rId3" Type="http://schemas.microsoft.com/office/2007/relationships/media" Target="../media/media1.mov"/><Relationship Id="rId4" Type="http://schemas.openxmlformats.org/officeDocument/2006/relationships/image" Target="../media/image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matthew_imerg_28sep-10oct2016.mov"/>
          <p:cNvPicPr>
            <a:picLocks noChangeAspect="0"/>
          </p:cNvPicPr>
          <p:nvPr>
            <a:videoFile r:link="rId2"/>
            <p:extLst>
              <p:ext uri="{DAA4B4D4-6D71-4841-9C94-3DE7FCFB9230}">
                <p14:media xmlns:p14="http://schemas.microsoft.com/office/powerpoint/2010/main" r:embed="rId3"/>
              </p:ext>
            </p:extLst>
          </p:nvPr>
        </p:nvPicPr>
        <p:blipFill>
          <a:blip r:embed="rId4">
            <a:extLst/>
          </a:blip>
          <a:stretch>
            <a:fillRect/>
          </a:stretch>
        </p:blipFill>
        <p:spPr>
          <a:xfrm>
            <a:off x="0" y="0"/>
            <a:ext cx="16256000" cy="91440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22120000" fill="hold"/>
                                        <p:tgtEl>
                                          <p:spTgt spid="119"/>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119"/>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1" name="matthew_imerg_28sep-10oct2016.jpg"/>
          <p:cNvPicPr>
            <a:picLocks noChangeAspect="1"/>
          </p:cNvPicPr>
          <p:nvPr/>
        </p:nvPicPr>
        <p:blipFill>
          <a:blip r:embed="rId3">
            <a:extLst/>
          </a:blip>
          <a:stretch>
            <a:fillRect/>
          </a:stretch>
        </p:blipFill>
        <p:spPr>
          <a:xfrm>
            <a:off x="0" y="0"/>
            <a:ext cx="16256000" cy="9144000"/>
          </a:xfrm>
          <a:prstGeom prst="rect">
            <a:avLst/>
          </a:prstGeom>
          <a:ln w="3175">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3175" cap="flat">
          <a:noFill/>
          <a:miter lim="400000"/>
        </a:ln>
        <a:effectLst/>
        <a:sp3d/>
      </a:spPr>
      <a:bodyPr rot="0" spcFirstLastPara="1" vertOverflow="overflow" horzOverflow="overflow" vert="horz" wrap="square" lIns="33866" tIns="33866" rIns="33866" bIns="33866" numCol="1" spcCol="38100" rtlCol="0" anchor="ctr" upright="0">
        <a:spAutoFit/>
      </a:bodyPr>
      <a:lstStyle>
        <a:defPPr marL="0" marR="0" indent="0" algn="ctr" defTabSz="550333"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33866" tIns="33866" rIns="33866" bIns="33866" numCol="1" spcCol="38100" rtlCol="0" anchor="ctr" upright="0">
        <a:spAutoFit/>
      </a:bodyPr>
      <a:lstStyle>
        <a:defPPr marL="0" marR="0" indent="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3175" cap="flat">
          <a:noFill/>
          <a:miter lim="400000"/>
        </a:ln>
        <a:effectLst/>
        <a:sp3d/>
      </a:spPr>
      <a:bodyPr rot="0" spcFirstLastPara="1" vertOverflow="overflow" horzOverflow="overflow" vert="horz" wrap="square" lIns="33866" tIns="33866" rIns="33866" bIns="33866" numCol="1" spcCol="38100" rtlCol="0" anchor="ctr" upright="0">
        <a:spAutoFit/>
      </a:bodyPr>
      <a:lstStyle>
        <a:defPPr marL="0" marR="0" indent="0" algn="ctr" defTabSz="550333"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33866" tIns="33866" rIns="33866" bIns="33866" numCol="1" spcCol="38100" rtlCol="0" anchor="ctr" upright="0">
        <a:spAutoFit/>
      </a:bodyPr>
      <a:lstStyle>
        <a:defPPr marL="0" marR="0" indent="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