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3" Type="http://schemas.openxmlformats.org/officeDocument/2006/relationships/hyperlink" Target="http://www.nasa.gov/content/space-station-view-of-us-national-parks" TargetMode="Externa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1" name="Shape 12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Highlighting National Parks on the National Park Service Centennial</a:t>
            </a:r>
          </a:p>
          <a:p>
            <a:pPr/>
          </a:p>
          <a:p>
            <a:pPr/>
            <a:r>
              <a:t>From low Earth orbit aboard the International Space Station, Jeff Williams of NASA photographed the northern Rockies and shared a composite image and video panorama to social media. Noting the centennial of the U.S. National Park Service, Williams wrote, “ </a:t>
            </a:r>
            <a:r>
              <a:rPr b="1"/>
              <a:t>Northern Rockies, Canada and Montana</a:t>
            </a:r>
            <a:r>
              <a:t>, including @glaciernps #FindYourPark #NPS100"</a:t>
            </a:r>
          </a:p>
          <a:p>
            <a:pPr/>
          </a:p>
          <a:p>
            <a:pPr/>
          </a:p>
          <a:p>
            <a:pPr/>
            <a:r>
              <a:t>For more information:</a:t>
            </a:r>
          </a:p>
          <a:p>
            <a:pPr/>
            <a:r>
              <a:t>	</a:t>
            </a:r>
            <a:r>
              <a:rPr u="sng">
                <a:hlinkClick r:id="rId3" invalidUrl="" action="" tgtFrame="" tooltip="" history="1" highlightClick="0" endSnd="0"/>
              </a:rPr>
              <a:t>www.nasa.gov/content/space-station-view-of-us-national-parks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13169900" y="952500"/>
            <a:ext cx="95250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1651000" y="66929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1689100" y="1778000"/>
            <a:ext cx="21005800" cy="101727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15760700" y="68707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15760700" y="952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idx="15"/>
          </p:nvPr>
        </p:nvSpPr>
        <p:spPr>
          <a:xfrm>
            <a:off x="1206500" y="9525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rockies_glacier_natl_park_jsc2016e090603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2207806"/>
            <a:ext cx="24384000" cy="93003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