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Highlighting National Parks on the National Park Service Centennial</a:t>
            </a:r>
          </a:p>
          <a:p>
            <a:pPr/>
          </a:p>
          <a:p>
            <a:pPr/>
            <a:r>
              <a:t>Crater Lake National Park, captured by Landsat 7 ETM+ on August 17, 2000</a:t>
            </a:r>
          </a:p>
          <a:p>
            <a:pPr/>
          </a:p>
          <a:p>
            <a:pPr/>
            <a:r>
              <a:t>For more information:</a:t>
            </a:r>
          </a:p>
          <a:p>
            <a:pPr/>
            <a:r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1651000" y="66929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1689100" y="1778000"/>
            <a:ext cx="21005800" cy="101727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l7_craterlake_17aug00_28.5m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5219"/>
            <a:ext cx="24384000" cy="137055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