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Highlighting National Parks on the National Park Service Centennial</a:t>
            </a:r>
          </a:p>
          <a:p>
            <a:pPr/>
          </a:p>
          <a:p>
            <a:pPr/>
            <a:r>
              <a:t>Katmai National Park, photo from the ISS by NASA astronaut Jeff Williams</a:t>
            </a:r>
          </a:p>
          <a:p>
            <a:pPr/>
          </a:p>
          <a:p>
            <a:pPr/>
          </a:p>
          <a:p>
            <a:pPr/>
            <a:r>
              <a:t>For more information:</a:t>
            </a:r>
          </a:p>
          <a:p>
            <a:pPr/>
            <a:r>
              <a:t>	https://www.nasa.gov/image-feature/patterns-and-features-of-katmai-national-park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Katmai_natl_park_jsc2016e0906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3368"/>
            <a:ext cx="24384000" cy="13689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