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Lst>
  <p:sldSz cx="16256000" cy="9144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50333"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lvl1pPr>
    <a:lvl2pPr marL="0" marR="0" indent="228600" algn="ctr" defTabSz="550333"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lvl2pPr>
    <a:lvl3pPr marL="0" marR="0" indent="457200" algn="ctr" defTabSz="550333"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lvl3pPr>
    <a:lvl4pPr marL="0" marR="0" indent="685800" algn="ctr" defTabSz="550333"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lvl4pPr>
    <a:lvl5pPr marL="0" marR="0" indent="914400" algn="ctr" defTabSz="550333"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lvl5pPr>
    <a:lvl6pPr marL="0" marR="0" indent="1143000" algn="ctr" defTabSz="550333"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lvl6pPr>
    <a:lvl7pPr marL="0" marR="0" indent="1371600" algn="ctr" defTabSz="550333"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lvl7pPr>
    <a:lvl8pPr marL="0" marR="0" indent="1600200" algn="ctr" defTabSz="550333"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lvl8pPr>
    <a:lvl9pPr marL="0" marR="0" indent="1828800" algn="ctr" defTabSz="550333"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3175" cap="flat">
              <a:solidFill>
                <a:srgbClr val="D6D7D6"/>
              </a:solidFill>
              <a:prstDash val="solid"/>
              <a:miter lim="400000"/>
            </a:ln>
          </a:left>
          <a:right>
            <a:ln w="3175" cap="flat">
              <a:solidFill>
                <a:srgbClr val="D6D7D6"/>
              </a:solidFill>
              <a:prstDash val="solid"/>
              <a:miter lim="400000"/>
            </a:ln>
          </a:right>
          <a:top>
            <a:ln w="3175" cap="flat">
              <a:solidFill>
                <a:srgbClr val="D6D7D6"/>
              </a:solidFill>
              <a:prstDash val="solid"/>
              <a:miter lim="400000"/>
            </a:ln>
          </a:top>
          <a:bottom>
            <a:ln w="3175" cap="flat">
              <a:solidFill>
                <a:srgbClr val="D6D7D6"/>
              </a:solidFill>
              <a:prstDash val="solid"/>
              <a:miter lim="400000"/>
            </a:ln>
          </a:bottom>
          <a:insideH>
            <a:ln w="3175" cap="flat">
              <a:solidFill>
                <a:srgbClr val="D6D7D6"/>
              </a:solidFill>
              <a:prstDash val="solid"/>
              <a:miter lim="400000"/>
            </a:ln>
          </a:insideH>
          <a:insideV>
            <a:ln w="3175" cap="flat">
              <a:solidFill>
                <a:srgbClr val="D6D7D6"/>
              </a:solidFill>
              <a:prstDash val="solid"/>
              <a:miter lim="400000"/>
            </a:ln>
          </a:insideV>
        </a:tcBdr>
        <a:fill>
          <a:noFill/>
        </a:fill>
      </a:tcStyle>
    </a:wholeTbl>
    <a:band2H>
      <a:tcTxStyle b="def" i="def"/>
      <a:tcStyle>
        <a:tcBdr/>
        <a:fill>
          <a:solidFill>
            <a:srgbClr val="73C0FC">
              <a:alpha val="26000"/>
            </a:srgbClr>
          </a:solidFill>
        </a:fill>
      </a:tcStyle>
    </a:band2H>
    <a:firstCol>
      <a:tcTxStyle b="off" i="off">
        <a:fontRef idx="minor">
          <a:srgbClr val="FFFFFF"/>
        </a:fontRef>
        <a:srgbClr val="FFFFFF"/>
      </a:tcTxStyle>
      <a:tcStyle>
        <a:tcBdr>
          <a:left>
            <a:ln w="3175" cap="flat">
              <a:solidFill>
                <a:srgbClr val="D6D6D6"/>
              </a:solidFill>
              <a:prstDash val="solid"/>
              <a:miter lim="400000"/>
            </a:ln>
          </a:left>
          <a:right>
            <a:ln w="12700" cap="flat">
              <a:solidFill>
                <a:srgbClr val="D6D7D6"/>
              </a:solidFill>
              <a:prstDash val="solid"/>
              <a:miter lim="400000"/>
            </a:ln>
          </a:right>
          <a:top>
            <a:ln w="3175" cap="flat">
              <a:solidFill>
                <a:srgbClr val="D6D7D6"/>
              </a:solidFill>
              <a:prstDash val="solid"/>
              <a:miter lim="400000"/>
            </a:ln>
          </a:top>
          <a:bottom>
            <a:ln w="3175" cap="flat">
              <a:solidFill>
                <a:srgbClr val="D6D7D6"/>
              </a:solidFill>
              <a:prstDash val="solid"/>
              <a:miter lim="400000"/>
            </a:ln>
          </a:bottom>
          <a:insideH>
            <a:ln w="3175" cap="flat">
              <a:solidFill>
                <a:srgbClr val="D6D7D6"/>
              </a:solidFill>
              <a:prstDash val="solid"/>
              <a:miter lim="400000"/>
            </a:ln>
          </a:insideH>
          <a:insideV>
            <a:ln w="3175" cap="flat">
              <a:solidFill>
                <a:srgbClr val="D6D7D6"/>
              </a:solidFill>
              <a:prstDash val="solid"/>
              <a:miter lim="400000"/>
            </a:ln>
          </a:insideV>
        </a:tcBdr>
        <a:fill>
          <a:solidFill>
            <a:schemeClr val="accent1">
              <a:hueOff val="-136794"/>
              <a:satOff val="-2150"/>
              <a:lumOff val="15693"/>
            </a:schemeClr>
          </a:solidFill>
        </a:fill>
      </a:tcStyle>
    </a:firstCol>
    <a:lastRow>
      <a:tcTxStyle b="off" i="off">
        <a:fontRef idx="minor">
          <a:srgbClr val="FFFFFF"/>
        </a:fontRef>
        <a:srgbClr val="FFFFFF"/>
      </a:tcTxStyle>
      <a:tcStyle>
        <a:tcBdr>
          <a:left>
            <a:ln w="3175" cap="flat">
              <a:solidFill>
                <a:srgbClr val="D6D7D6"/>
              </a:solidFill>
              <a:prstDash val="solid"/>
              <a:miter lim="400000"/>
            </a:ln>
          </a:left>
          <a:right>
            <a:ln w="3175" cap="flat">
              <a:solidFill>
                <a:srgbClr val="D6D7D6"/>
              </a:solidFill>
              <a:prstDash val="solid"/>
              <a:miter lim="400000"/>
            </a:ln>
          </a:right>
          <a:top>
            <a:ln w="12700" cap="flat">
              <a:solidFill>
                <a:srgbClr val="D6D7D6"/>
              </a:solidFill>
              <a:prstDash val="solid"/>
              <a:miter lim="400000"/>
            </a:ln>
          </a:top>
          <a:bottom>
            <a:ln w="3175" cap="flat">
              <a:solidFill>
                <a:srgbClr val="D6D6D6"/>
              </a:solidFill>
              <a:prstDash val="solid"/>
              <a:miter lim="400000"/>
            </a:ln>
          </a:bottom>
          <a:insideH>
            <a:ln w="3175" cap="flat">
              <a:solidFill>
                <a:srgbClr val="D6D7D6"/>
              </a:solidFill>
              <a:prstDash val="solid"/>
              <a:miter lim="400000"/>
            </a:ln>
          </a:insideH>
          <a:insideV>
            <a:ln w="3175" cap="flat">
              <a:solidFill>
                <a:srgbClr val="D6D7D6"/>
              </a:solidFill>
              <a:prstDash val="solid"/>
              <a:miter lim="400000"/>
            </a:ln>
          </a:insideV>
        </a:tcBdr>
        <a:fill>
          <a:solidFill>
            <a:schemeClr val="accent1"/>
          </a:solidFill>
        </a:fill>
      </a:tcStyle>
    </a:lastRow>
    <a:firstRow>
      <a:tcTxStyle b="off" i="off">
        <a:fontRef idx="minor">
          <a:srgbClr val="FFFFFF"/>
        </a:fontRef>
        <a:srgbClr val="FFFFFF"/>
      </a:tcTxStyle>
      <a:tcStyle>
        <a:tcBdr>
          <a:left>
            <a:ln w="3175" cap="flat">
              <a:solidFill>
                <a:srgbClr val="D6D7D6"/>
              </a:solidFill>
              <a:prstDash val="solid"/>
              <a:miter lim="400000"/>
            </a:ln>
          </a:left>
          <a:right>
            <a:ln w="3175" cap="flat">
              <a:solidFill>
                <a:srgbClr val="D6D7D6"/>
              </a:solidFill>
              <a:prstDash val="solid"/>
              <a:miter lim="400000"/>
            </a:ln>
          </a:right>
          <a:top>
            <a:ln w="3175" cap="flat">
              <a:solidFill>
                <a:srgbClr val="D6D6D6"/>
              </a:solidFill>
              <a:prstDash val="solid"/>
              <a:miter lim="400000"/>
            </a:ln>
          </a:top>
          <a:bottom>
            <a:ln w="12700" cap="flat">
              <a:solidFill>
                <a:srgbClr val="D6D7D6"/>
              </a:solidFill>
              <a:prstDash val="solid"/>
              <a:miter lim="400000"/>
            </a:ln>
          </a:bottom>
          <a:insideH>
            <a:ln w="3175" cap="flat">
              <a:solidFill>
                <a:srgbClr val="D6D7D6"/>
              </a:solidFill>
              <a:prstDash val="solid"/>
              <a:miter lim="400000"/>
            </a:ln>
          </a:insideH>
          <a:insideV>
            <a:ln w="3175" cap="flat">
              <a:solidFill>
                <a:srgbClr val="D6D7D6"/>
              </a:solidFill>
              <a:prstDash val="solid"/>
              <a:miter lim="400000"/>
            </a:ln>
          </a:insideV>
        </a:tcBdr>
        <a:fill>
          <a:solidFill>
            <a:schemeClr val="accent1"/>
          </a:solidFill>
        </a:fill>
      </a:tcStyle>
    </a:firstRow>
  </a:tblStyle>
  <a:tblStyle styleId="{C7B018BB-80A7-4F77-B60F-C8B233D01FF8}" styleName="">
    <a:tblBg/>
    <a:wholeTbl>
      <a:tcTxStyle b="off" i="off">
        <a:fontRef idx="minor">
          <a:srgbClr val="FFFFFF"/>
        </a:fontRef>
        <a:srgbClr val="FFFFFF"/>
      </a:tcTxStyle>
      <a:tcStyle>
        <a:tcBdr>
          <a:left>
            <a:ln w="3175" cap="flat">
              <a:solidFill>
                <a:srgbClr val="929292"/>
              </a:solidFill>
              <a:prstDash val="solid"/>
              <a:miter lim="400000"/>
            </a:ln>
          </a:left>
          <a:right>
            <a:ln w="3175" cap="flat">
              <a:solidFill>
                <a:srgbClr val="929292"/>
              </a:solidFill>
              <a:prstDash val="solid"/>
              <a:miter lim="400000"/>
            </a:ln>
          </a:right>
          <a:top>
            <a:ln w="3175" cap="flat">
              <a:solidFill>
                <a:srgbClr val="929292"/>
              </a:solidFill>
              <a:prstDash val="solid"/>
              <a:miter lim="400000"/>
            </a:ln>
          </a:top>
          <a:bottom>
            <a:ln w="3175" cap="flat">
              <a:solidFill>
                <a:srgbClr val="929292"/>
              </a:solidFill>
              <a:prstDash val="solid"/>
              <a:miter lim="400000"/>
            </a:ln>
          </a:bottom>
          <a:insideH>
            <a:ln w="3175" cap="flat">
              <a:solidFill>
                <a:srgbClr val="929292"/>
              </a:solidFill>
              <a:prstDash val="solid"/>
              <a:miter lim="400000"/>
            </a:ln>
          </a:insideH>
          <a:insideV>
            <a:ln w="3175" cap="flat">
              <a:solidFill>
                <a:srgbClr val="929292"/>
              </a:solidFill>
              <a:prstDash val="solid"/>
              <a:miter lim="400000"/>
            </a:ln>
          </a:insideV>
        </a:tcBdr>
        <a:fill>
          <a:noFill/>
        </a:fill>
      </a:tcStyle>
    </a:wholeTbl>
    <a:band2H>
      <a:tcTxStyle b="def" i="def"/>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3175" cap="flat">
              <a:noFill/>
              <a:miter lim="400000"/>
            </a:ln>
          </a:top>
          <a:bottom>
            <a:ln w="12700" cap="flat">
              <a:noFill/>
              <a:miter lim="400000"/>
            </a:ln>
          </a:bottom>
          <a:insideH>
            <a:ln w="127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127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3175" cap="flat">
              <a:solidFill>
                <a:srgbClr val="AAAAAA"/>
              </a:solidFill>
              <a:prstDash val="solid"/>
              <a:miter lim="400000"/>
            </a:ln>
          </a:left>
          <a:right>
            <a:ln w="3175" cap="flat">
              <a:solidFill>
                <a:srgbClr val="AAAAAA"/>
              </a:solidFill>
              <a:prstDash val="solid"/>
              <a:miter lim="400000"/>
            </a:ln>
          </a:right>
          <a:top>
            <a:ln w="3175" cap="flat">
              <a:solidFill>
                <a:srgbClr val="AAAAAA"/>
              </a:solidFill>
              <a:prstDash val="solid"/>
              <a:miter lim="400000"/>
            </a:ln>
          </a:top>
          <a:bottom>
            <a:ln w="3175" cap="flat">
              <a:solidFill>
                <a:srgbClr val="AAAAAA"/>
              </a:solidFill>
              <a:prstDash val="solid"/>
              <a:miter lim="400000"/>
            </a:ln>
          </a:bottom>
          <a:insideH>
            <a:ln w="3175" cap="flat">
              <a:solidFill>
                <a:srgbClr val="AAAAAA"/>
              </a:solidFill>
              <a:prstDash val="solid"/>
              <a:miter lim="400000"/>
            </a:ln>
          </a:insideH>
          <a:insideV>
            <a:ln w="3175" cap="flat">
              <a:solidFill>
                <a:srgbClr val="AAAAAA"/>
              </a:solidFill>
              <a:prstDash val="solid"/>
              <a:miter lim="400000"/>
            </a:ln>
          </a:insideV>
        </a:tcBdr>
        <a:fill>
          <a:noFill/>
        </a:fill>
      </a:tcStyle>
    </a:wholeTbl>
    <a:band2H>
      <a:tcTxStyle b="def" i="def"/>
      <a:tcStyle>
        <a:tcBdr/>
        <a:fill>
          <a:solidFill>
            <a:schemeClr val="accent3">
              <a:alpha val="35000"/>
            </a:schemeClr>
          </a:solidFill>
        </a:fill>
      </a:tcStyle>
    </a:band2H>
    <a:firstCol>
      <a:tcTxStyle b="off" i="off">
        <a:fontRef idx="minor">
          <a:srgbClr val="FFFFFF"/>
        </a:fontRef>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127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3175" cap="flat">
              <a:noFill/>
              <a:miter lim="400000"/>
            </a:ln>
          </a:top>
          <a:bottom>
            <a:ln w="12700" cap="flat">
              <a:noFill/>
              <a:miter lim="400000"/>
            </a:ln>
          </a:bottom>
          <a:insideH>
            <a:ln w="12700" cap="flat">
              <a:solidFill>
                <a:srgbClr val="CBCBCB"/>
              </a:solidFill>
              <a:prstDash val="solid"/>
              <a:miter lim="400000"/>
            </a:ln>
          </a:insideH>
          <a:insideV>
            <a:ln w="12700" cap="flat">
              <a:noFill/>
              <a:miter lim="400000"/>
            </a:ln>
          </a:insideV>
        </a:tcBdr>
        <a:fill>
          <a:solidFill>
            <a:schemeClr val="accent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12700" cap="flat">
              <a:solidFill>
                <a:srgbClr val="CBCBCB"/>
              </a:solidFill>
              <a:prstDash val="solid"/>
              <a:miter lim="400000"/>
            </a:ln>
          </a:insideH>
          <a:insideV>
            <a:ln w="12700" cap="flat">
              <a:noFill/>
              <a:miter lim="400000"/>
            </a:ln>
          </a:insideV>
        </a:tcBdr>
        <a:fill>
          <a:solidFill>
            <a:schemeClr val="accent3"/>
          </a:solidFill>
        </a:fill>
      </a:tcStyle>
    </a:firstRow>
  </a:tblStyle>
  <a:tblStyle styleId="{CF821DB8-F4EB-4A41-A1BA-3FCAFE7338EE}" styleName="">
    <a:tblBg/>
    <a:wholeTbl>
      <a:tcTxStyle b="off" i="off">
        <a:fontRef idx="minor">
          <a:srgbClr val="FFFFFF"/>
        </a:fontRef>
        <a:srgbClr val="FFFFFF"/>
      </a:tcTxStyle>
      <a:tcStyle>
        <a:tcBdr>
          <a:left>
            <a:ln w="3175" cap="flat">
              <a:solidFill>
                <a:srgbClr val="D6D7D6"/>
              </a:solidFill>
              <a:prstDash val="solid"/>
              <a:miter lim="400000"/>
            </a:ln>
          </a:left>
          <a:right>
            <a:ln w="3175" cap="flat">
              <a:solidFill>
                <a:srgbClr val="D6D7D6"/>
              </a:solidFill>
              <a:prstDash val="solid"/>
              <a:miter lim="400000"/>
            </a:ln>
          </a:right>
          <a:top>
            <a:ln w="3175" cap="flat">
              <a:solidFill>
                <a:srgbClr val="D6D7D6"/>
              </a:solidFill>
              <a:prstDash val="solid"/>
              <a:miter lim="400000"/>
            </a:ln>
          </a:top>
          <a:bottom>
            <a:ln w="3175" cap="flat">
              <a:solidFill>
                <a:srgbClr val="D6D7D6"/>
              </a:solidFill>
              <a:prstDash val="solid"/>
              <a:miter lim="400000"/>
            </a:ln>
          </a:bottom>
          <a:insideH>
            <a:ln w="3175" cap="flat">
              <a:solidFill>
                <a:srgbClr val="D6D7D6"/>
              </a:solidFill>
              <a:prstDash val="solid"/>
              <a:miter lim="400000"/>
            </a:ln>
          </a:insideH>
          <a:insideV>
            <a:ln w="3175" cap="flat">
              <a:solidFill>
                <a:srgbClr val="D6D7D6"/>
              </a:solidFill>
              <a:prstDash val="solid"/>
              <a:miter lim="400000"/>
            </a:ln>
          </a:insideV>
        </a:tcBdr>
        <a:fill>
          <a:noFill/>
        </a:fill>
      </a:tcStyle>
    </a:wholeTbl>
    <a:band2H>
      <a:tcTxStyle b="def" i="def"/>
      <a:tcStyle>
        <a:tcBdr/>
        <a:fill>
          <a:solidFill>
            <a:srgbClr val="797A7B">
              <a:alpha val="30000"/>
            </a:srgbClr>
          </a:solidFill>
        </a:fill>
      </a:tcStyle>
    </a:band2H>
    <a:firstCol>
      <a:tcTxStyle b="off" i="off">
        <a:fontRef idx="minor">
          <a:srgbClr val="FFFFFF"/>
        </a:fontRef>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127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3175" cap="flat">
              <a:noFill/>
              <a:miter lim="400000"/>
            </a:ln>
          </a:top>
          <a:bottom>
            <a:ln w="12700" cap="flat">
              <a:noFill/>
              <a:miter lim="400000"/>
            </a:ln>
          </a:bottom>
          <a:insideH>
            <a:ln w="127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127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3175" cap="flat">
              <a:solidFill>
                <a:srgbClr val="909090"/>
              </a:solidFill>
              <a:prstDash val="solid"/>
              <a:miter lim="400000"/>
            </a:ln>
          </a:left>
          <a:right>
            <a:ln w="3175" cap="flat">
              <a:solidFill>
                <a:srgbClr val="909090"/>
              </a:solidFill>
              <a:prstDash val="solid"/>
              <a:miter lim="400000"/>
            </a:ln>
          </a:right>
          <a:top>
            <a:ln w="3175" cap="flat">
              <a:solidFill>
                <a:srgbClr val="909090"/>
              </a:solidFill>
              <a:prstDash val="solid"/>
              <a:miter lim="400000"/>
            </a:ln>
          </a:top>
          <a:bottom>
            <a:ln w="3175" cap="flat">
              <a:solidFill>
                <a:srgbClr val="909090"/>
              </a:solidFill>
              <a:prstDash val="solid"/>
              <a:miter lim="400000"/>
            </a:ln>
          </a:bottom>
          <a:insideH>
            <a:ln w="3175" cap="flat">
              <a:solidFill>
                <a:srgbClr val="909090"/>
              </a:solidFill>
              <a:prstDash val="solid"/>
              <a:miter lim="400000"/>
            </a:ln>
          </a:insideH>
          <a:insideV>
            <a:ln w="3175" cap="flat">
              <a:solidFill>
                <a:srgbClr val="909090"/>
              </a:solidFill>
              <a:prstDash val="solid"/>
              <a:miter lim="400000"/>
            </a:ln>
          </a:insideV>
        </a:tcBdr>
        <a:fill>
          <a:noFill/>
        </a:fill>
      </a:tcStyle>
    </a:wholeTbl>
    <a:band2H>
      <a:tcTxStyle b="def" i="def"/>
      <a:tcStyle>
        <a:tcBdr/>
        <a:fill>
          <a:solidFill>
            <a:srgbClr val="797A7B">
              <a:alpha val="30000"/>
            </a:srgbClr>
          </a:solidFill>
        </a:fill>
      </a:tcStyle>
    </a:band2H>
    <a:firstCol>
      <a:tcTxStyle b="off" i="off">
        <a:fontRef idx="minor">
          <a:srgbClr val="FFFFFF"/>
        </a:fontRef>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127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3175" cap="flat">
              <a:noFill/>
              <a:miter lim="400000"/>
            </a:ln>
          </a:top>
          <a:bottom>
            <a:ln w="12700" cap="flat">
              <a:noFill/>
              <a:miter lim="400000"/>
            </a:ln>
          </a:bottom>
          <a:insideH>
            <a:ln w="127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127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3175" cap="flat">
              <a:solidFill>
                <a:srgbClr val="929292"/>
              </a:solidFill>
              <a:custDash>
                <a:ds d="200000" sp="200000"/>
              </a:custDash>
              <a:miter lim="400000"/>
            </a:ln>
          </a:left>
          <a:right>
            <a:ln w="3175" cap="flat">
              <a:solidFill>
                <a:srgbClr val="929292"/>
              </a:solidFill>
              <a:custDash>
                <a:ds d="200000" sp="200000"/>
              </a:custDash>
              <a:miter lim="400000"/>
            </a:ln>
          </a:right>
          <a:top>
            <a:ln w="3175" cap="flat">
              <a:solidFill>
                <a:srgbClr val="929292"/>
              </a:solidFill>
              <a:custDash>
                <a:ds d="200000" sp="200000"/>
              </a:custDash>
              <a:miter lim="400000"/>
            </a:ln>
          </a:top>
          <a:bottom>
            <a:ln w="3175" cap="flat">
              <a:solidFill>
                <a:srgbClr val="929292"/>
              </a:solidFill>
              <a:custDash>
                <a:ds d="200000" sp="200000"/>
              </a:custDash>
              <a:miter lim="400000"/>
            </a:ln>
          </a:bottom>
          <a:insideH>
            <a:ln w="3175" cap="flat">
              <a:solidFill>
                <a:srgbClr val="929292"/>
              </a:solidFill>
              <a:custDash>
                <a:ds d="200000" sp="200000"/>
              </a:custDash>
              <a:miter lim="400000"/>
            </a:ln>
          </a:insideH>
          <a:insideV>
            <a:ln w="3175" cap="flat">
              <a:solidFill>
                <a:srgbClr val="929292"/>
              </a:solidFill>
              <a:custDash>
                <a:ds d="200000" sp="200000"/>
              </a:custDash>
              <a:miter lim="400000"/>
            </a:ln>
          </a:insideV>
        </a:tcBdr>
        <a:fill>
          <a:noFill/>
        </a:fill>
      </a:tcStyle>
    </a:wholeTbl>
    <a:band2H>
      <a:tcTxStyle b="def" i="def"/>
      <a:tcStyle>
        <a:tcBdr/>
        <a:fill>
          <a:solidFill>
            <a:srgbClr val="797A7B">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noFill/>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noFill/>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0" name="Shape 120"/>
          <p:cNvSpPr/>
          <p:nvPr>
            <p:ph type="sldImg"/>
          </p:nvPr>
        </p:nvSpPr>
        <p:spPr>
          <a:prstGeom prst="rect">
            <a:avLst/>
          </a:prstGeom>
        </p:spPr>
        <p:txBody>
          <a:bodyPr/>
          <a:lstStyle/>
          <a:p>
            <a:pPr/>
          </a:p>
        </p:txBody>
      </p:sp>
      <p:sp>
        <p:nvSpPr>
          <p:cNvPr id="121" name="Shape 121"/>
          <p:cNvSpPr/>
          <p:nvPr>
            <p:ph type="body" sz="quarter" idx="1"/>
          </p:nvPr>
        </p:nvSpPr>
        <p:spPr>
          <a:prstGeom prst="rect">
            <a:avLst/>
          </a:prstGeom>
        </p:spPr>
        <p:txBody>
          <a:bodyPr/>
          <a:lstStyle/>
          <a:p>
            <a:pPr>
              <a:defRPr b="1" sz="3200"/>
            </a:pPr>
            <a:r>
              <a:t>All Stirred Up in the Arabian Sea</a:t>
            </a:r>
          </a:p>
          <a:p>
            <a:pPr/>
            <a:r>
              <a:t>On December 21, 2015, the Visible Infrared Imaging Radiometer Suite (VIIRS) on the Suomi National Polar-orbiting Partnership satellite acquired this image of a bloom off of Oman [left], Pakistan [center], and India [right]. The image was composed with data from the red, green, and blue bands from VIIRS, in addition to chlorophyll data. A series of image-processing steps were then applied to highlight color differences and bring out the bloom’s more subtle features.</a:t>
            </a:r>
          </a:p>
          <a:p>
            <a:pPr/>
            <a:r>
              <a:t>Blooms show up this time of year in the Arabian Sea because of the winter monsoon. Winds shift from southwesterly to northeasterly, stirring up currents that bring nutrients up from the depths and out from coastal tributaries. The change in wind direction also picks up dust from the arid lands of southwestern Asia, carrying it out over the sea. This dust contains mineral nutrients that phytoplankton need to fuel their growth.</a:t>
            </a:r>
          </a:p>
          <a:p>
            <a:pPr/>
            <a:r>
              <a:t>Dust storms help fertilize the ocean. They move nitrate, phosphate, and iron from the land into ocean surface waters around the world. Research published in October 2014 found that winter blooms in the Arabian Sea could occasionally be attributed to the nutrients received from dust storms like this one.</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185333" y="1532466"/>
            <a:ext cx="13885334" cy="3098801"/>
          </a:xfrm>
          <a:prstGeom prst="rect">
            <a:avLst/>
          </a:prstGeom>
        </p:spPr>
        <p:txBody>
          <a:bodyPr anchor="b"/>
          <a:lstStyle/>
          <a:p>
            <a:pPr/>
            <a:r>
              <a:t>Title Text</a:t>
            </a:r>
          </a:p>
        </p:txBody>
      </p:sp>
      <p:sp>
        <p:nvSpPr>
          <p:cNvPr id="12" name="Shape 12"/>
          <p:cNvSpPr/>
          <p:nvPr>
            <p:ph type="body" sz="quarter" idx="1"/>
          </p:nvPr>
        </p:nvSpPr>
        <p:spPr>
          <a:xfrm>
            <a:off x="1185333" y="4715933"/>
            <a:ext cx="13885334" cy="1058334"/>
          </a:xfrm>
          <a:prstGeom prst="rect">
            <a:avLst/>
          </a:prstGeom>
        </p:spPr>
        <p:txBody>
          <a:bodyPr anchor="t"/>
          <a:lstStyle>
            <a:lvl1pPr marL="0" indent="0" algn="ctr">
              <a:spcBef>
                <a:spcPts val="0"/>
              </a:spcBef>
              <a:buSzTx/>
              <a:buNone/>
              <a:defRPr sz="2800"/>
            </a:lvl1pPr>
            <a:lvl2pPr marL="0" indent="228600" algn="ctr">
              <a:spcBef>
                <a:spcPts val="0"/>
              </a:spcBef>
              <a:buSzTx/>
              <a:buNone/>
              <a:defRPr sz="2800"/>
            </a:lvl2pPr>
            <a:lvl3pPr marL="0" indent="457200" algn="ctr">
              <a:spcBef>
                <a:spcPts val="0"/>
              </a:spcBef>
              <a:buSzTx/>
              <a:buNone/>
              <a:defRPr sz="2800"/>
            </a:lvl3pPr>
            <a:lvl4pPr marL="0" indent="685800" algn="ctr">
              <a:spcBef>
                <a:spcPts val="0"/>
              </a:spcBef>
              <a:buSzTx/>
              <a:buNone/>
              <a:defRPr sz="2800"/>
            </a:lvl4pPr>
            <a:lvl5pPr marL="0" indent="914400" algn="ctr">
              <a:spcBef>
                <a:spcPts val="0"/>
              </a:spcBef>
              <a:buSzTx/>
              <a:buNone/>
              <a:defRPr sz="2800"/>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Shape 93"/>
          <p:cNvSpPr/>
          <p:nvPr>
            <p:ph type="body" sz="quarter" idx="13"/>
          </p:nvPr>
        </p:nvSpPr>
        <p:spPr>
          <a:xfrm>
            <a:off x="1591733" y="5969000"/>
            <a:ext cx="13081001" cy="457201"/>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Shape 94"/>
          <p:cNvSpPr/>
          <p:nvPr>
            <p:ph type="body" sz="quarter" idx="14"/>
          </p:nvPr>
        </p:nvSpPr>
        <p:spPr>
          <a:xfrm>
            <a:off x="1591733" y="4028016"/>
            <a:ext cx="13081001" cy="596901"/>
          </a:xfrm>
          <a:prstGeom prst="rect">
            <a:avLst/>
          </a:prstGeom>
        </p:spPr>
        <p:txBody>
          <a:bodyPr>
            <a:spAutoFit/>
          </a:bodyPr>
          <a:lstStyle>
            <a:lvl1pPr marL="0" indent="0" algn="ctr">
              <a:spcBef>
                <a:spcPts val="0"/>
              </a:spcBef>
              <a:buSzTx/>
              <a:buNone/>
            </a:lvl1pPr>
          </a:lstStyle>
          <a:p>
            <a:pPr/>
            <a:r>
              <a:t>“Type a quote here.” </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1" y="-1"/>
            <a:ext cx="16256002" cy="9144002"/>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idx="13"/>
          </p:nvPr>
        </p:nvSpPr>
        <p:spPr>
          <a:xfrm>
            <a:off x="2083979" y="448733"/>
            <a:ext cx="12090401" cy="5825068"/>
          </a:xfrm>
          <a:prstGeom prst="rect">
            <a:avLst/>
          </a:prstGeom>
        </p:spPr>
        <p:txBody>
          <a:bodyPr lIns="91439" tIns="45719" rIns="91439" bIns="45719" anchor="t">
            <a:noAutofit/>
          </a:bodyPr>
          <a:lstStyle/>
          <a:p>
            <a:pPr/>
          </a:p>
        </p:txBody>
      </p:sp>
      <p:sp>
        <p:nvSpPr>
          <p:cNvPr id="21" name="Shape 21"/>
          <p:cNvSpPr/>
          <p:nvPr>
            <p:ph type="title"/>
          </p:nvPr>
        </p:nvSpPr>
        <p:spPr>
          <a:xfrm>
            <a:off x="423333" y="6299200"/>
            <a:ext cx="15409334" cy="1337734"/>
          </a:xfrm>
          <a:prstGeom prst="rect">
            <a:avLst/>
          </a:prstGeom>
        </p:spPr>
        <p:txBody>
          <a:bodyPr/>
          <a:lstStyle/>
          <a:p>
            <a:pPr/>
            <a:r>
              <a:t>Title Text</a:t>
            </a:r>
          </a:p>
        </p:txBody>
      </p:sp>
      <p:sp>
        <p:nvSpPr>
          <p:cNvPr id="22" name="Shape 22"/>
          <p:cNvSpPr/>
          <p:nvPr>
            <p:ph type="body" sz="quarter" idx="1"/>
          </p:nvPr>
        </p:nvSpPr>
        <p:spPr>
          <a:xfrm>
            <a:off x="423333" y="7679266"/>
            <a:ext cx="15409334" cy="1058335"/>
          </a:xfrm>
          <a:prstGeom prst="rect">
            <a:avLst/>
          </a:prstGeom>
        </p:spPr>
        <p:txBody>
          <a:bodyPr anchor="t"/>
          <a:lstStyle>
            <a:lvl1pPr marL="0" indent="0" algn="ctr">
              <a:spcBef>
                <a:spcPts val="0"/>
              </a:spcBef>
              <a:buSzTx/>
              <a:buNone/>
              <a:defRPr sz="2800"/>
            </a:lvl1pPr>
            <a:lvl2pPr marL="0" indent="228600" algn="ctr">
              <a:spcBef>
                <a:spcPts val="0"/>
              </a:spcBef>
              <a:buSzTx/>
              <a:buNone/>
              <a:defRPr sz="2800"/>
            </a:lvl2pPr>
            <a:lvl3pPr marL="0" indent="457200" algn="ctr">
              <a:spcBef>
                <a:spcPts val="0"/>
              </a:spcBef>
              <a:buSzTx/>
              <a:buNone/>
              <a:defRPr sz="2800"/>
            </a:lvl3pPr>
            <a:lvl4pPr marL="0" indent="685800" algn="ctr">
              <a:spcBef>
                <a:spcPts val="0"/>
              </a:spcBef>
              <a:buSzTx/>
              <a:buNone/>
              <a:defRPr sz="2800"/>
            </a:lvl4pPr>
            <a:lvl5pPr marL="0" indent="914400" algn="ctr">
              <a:spcBef>
                <a:spcPts val="0"/>
              </a:spcBef>
              <a:buSzTx/>
              <a:buNone/>
              <a:defRPr sz="28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Shape 30"/>
          <p:cNvSpPr/>
          <p:nvPr>
            <p:ph type="title"/>
          </p:nvPr>
        </p:nvSpPr>
        <p:spPr>
          <a:xfrm>
            <a:off x="1185333" y="3022599"/>
            <a:ext cx="13885334" cy="3098802"/>
          </a:xfrm>
          <a:prstGeom prst="rect">
            <a:avLst/>
          </a:prstGeom>
        </p:spPr>
        <p:txBody>
          <a:bodyPr/>
          <a:lstStyle/>
          <a:p>
            <a:pPr/>
            <a:r>
              <a:t>Title Text</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Shape 38"/>
          <p:cNvSpPr/>
          <p:nvPr>
            <p:ph type="pic" sz="half" idx="13"/>
          </p:nvPr>
        </p:nvSpPr>
        <p:spPr>
          <a:xfrm>
            <a:off x="8779933" y="634999"/>
            <a:ext cx="6350001" cy="7645402"/>
          </a:xfrm>
          <a:prstGeom prst="rect">
            <a:avLst/>
          </a:prstGeom>
        </p:spPr>
        <p:txBody>
          <a:bodyPr lIns="91439" tIns="45719" rIns="91439" bIns="45719" anchor="t">
            <a:noAutofit/>
          </a:bodyPr>
          <a:lstStyle/>
          <a:p>
            <a:pPr/>
          </a:p>
        </p:txBody>
      </p:sp>
      <p:sp>
        <p:nvSpPr>
          <p:cNvPr id="39" name="Shape 39"/>
          <p:cNvSpPr/>
          <p:nvPr>
            <p:ph type="title"/>
          </p:nvPr>
        </p:nvSpPr>
        <p:spPr>
          <a:xfrm>
            <a:off x="1100666" y="634999"/>
            <a:ext cx="6815668" cy="3699935"/>
          </a:xfrm>
          <a:prstGeom prst="rect">
            <a:avLst/>
          </a:prstGeom>
        </p:spPr>
        <p:txBody>
          <a:bodyPr anchor="b"/>
          <a:lstStyle>
            <a:lvl1pPr>
              <a:defRPr sz="5600"/>
            </a:lvl1pPr>
          </a:lstStyle>
          <a:p>
            <a:pPr/>
            <a:r>
              <a:t>Title Text</a:t>
            </a:r>
          </a:p>
        </p:txBody>
      </p:sp>
      <p:sp>
        <p:nvSpPr>
          <p:cNvPr id="40" name="Shape 40"/>
          <p:cNvSpPr/>
          <p:nvPr>
            <p:ph type="body" sz="quarter" idx="1"/>
          </p:nvPr>
        </p:nvSpPr>
        <p:spPr>
          <a:xfrm>
            <a:off x="1100666" y="4461933"/>
            <a:ext cx="6815668" cy="3818468"/>
          </a:xfrm>
          <a:prstGeom prst="rect">
            <a:avLst/>
          </a:prstGeom>
        </p:spPr>
        <p:txBody>
          <a:bodyPr anchor="t"/>
          <a:lstStyle>
            <a:lvl1pPr marL="0" indent="0" algn="ctr">
              <a:spcBef>
                <a:spcPts val="0"/>
              </a:spcBef>
              <a:buSzTx/>
              <a:buNone/>
              <a:defRPr sz="2800"/>
            </a:lvl1pPr>
            <a:lvl2pPr marL="0" indent="228600" algn="ctr">
              <a:spcBef>
                <a:spcPts val="0"/>
              </a:spcBef>
              <a:buSzTx/>
              <a:buNone/>
              <a:defRPr sz="2800"/>
            </a:lvl2pPr>
            <a:lvl3pPr marL="0" indent="457200" algn="ctr">
              <a:spcBef>
                <a:spcPts val="0"/>
              </a:spcBef>
              <a:buSzTx/>
              <a:buNone/>
              <a:defRPr sz="2800"/>
            </a:lvl3pPr>
            <a:lvl4pPr marL="0" indent="685800" algn="ctr">
              <a:spcBef>
                <a:spcPts val="0"/>
              </a:spcBef>
              <a:buSzTx/>
              <a:buNone/>
              <a:defRPr sz="2800"/>
            </a:lvl4pPr>
            <a:lvl5pPr marL="0" indent="914400" algn="ctr">
              <a:spcBef>
                <a:spcPts val="0"/>
              </a:spcBef>
              <a:buSzTx/>
              <a:buNone/>
              <a:defRPr sz="2800"/>
            </a:lvl5pPr>
          </a:lstStyle>
          <a:p>
            <a:pPr/>
            <a:r>
              <a:t>Body Level One</a:t>
            </a:r>
          </a:p>
          <a:p>
            <a:pPr lvl="1"/>
            <a:r>
              <a:t>Body Level Two</a:t>
            </a:r>
          </a:p>
          <a:p>
            <a:pPr lvl="2"/>
            <a:r>
              <a:t>Body Level Three</a:t>
            </a:r>
          </a:p>
          <a:p>
            <a:pPr lvl="3"/>
            <a:r>
              <a:t>Body Level Four</a:t>
            </a:r>
          </a:p>
          <a:p>
            <a:pPr lvl="4"/>
            <a:r>
              <a:t>Body Level Five</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Title Text</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Title Text</a:t>
            </a:r>
          </a:p>
        </p:txBody>
      </p:sp>
      <p:sp>
        <p:nvSpPr>
          <p:cNvPr id="57" name="Shape 57"/>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Shape 65"/>
          <p:cNvSpPr/>
          <p:nvPr>
            <p:ph type="pic" sz="half" idx="13"/>
          </p:nvPr>
        </p:nvSpPr>
        <p:spPr>
          <a:xfrm>
            <a:off x="8779933" y="2099733"/>
            <a:ext cx="6350001" cy="6197601"/>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Title Text</a:t>
            </a:r>
          </a:p>
        </p:txBody>
      </p:sp>
      <p:sp>
        <p:nvSpPr>
          <p:cNvPr id="67" name="Shape 67"/>
          <p:cNvSpPr/>
          <p:nvPr>
            <p:ph type="body" sz="half" idx="1"/>
          </p:nvPr>
        </p:nvSpPr>
        <p:spPr>
          <a:xfrm>
            <a:off x="1126066" y="2099733"/>
            <a:ext cx="6815668" cy="6197601"/>
          </a:xfrm>
          <a:prstGeom prst="rect">
            <a:avLst/>
          </a:prstGeom>
        </p:spPr>
        <p:txBody>
          <a:bodyPr/>
          <a:lstStyle>
            <a:lvl1pPr marL="372533" indent="-372533">
              <a:spcBef>
                <a:spcPts val="3000"/>
              </a:spcBef>
              <a:defRPr sz="3000"/>
            </a:lvl1pPr>
            <a:lvl2pPr marL="931333" indent="-372533">
              <a:spcBef>
                <a:spcPts val="3000"/>
              </a:spcBef>
              <a:defRPr sz="3000"/>
            </a:lvl2pPr>
            <a:lvl3pPr marL="1490133" indent="-372533">
              <a:spcBef>
                <a:spcPts val="3000"/>
              </a:spcBef>
              <a:defRPr sz="3000"/>
            </a:lvl3pPr>
            <a:lvl4pPr marL="2048933" indent="-372533">
              <a:spcBef>
                <a:spcPts val="3000"/>
              </a:spcBef>
              <a:defRPr sz="3000"/>
            </a:lvl4pPr>
            <a:lvl5pPr marL="2607733" indent="-372533">
              <a:spcBef>
                <a:spcPts val="3000"/>
              </a:spcBef>
              <a:defRPr sz="3000"/>
            </a:lvl5p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Shape 75"/>
          <p:cNvSpPr/>
          <p:nvPr>
            <p:ph type="body" idx="1"/>
          </p:nvPr>
        </p:nvSpPr>
        <p:spPr>
          <a:xfrm>
            <a:off x="1126066" y="1185333"/>
            <a:ext cx="14003868" cy="6781801"/>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Shape 83"/>
          <p:cNvSpPr/>
          <p:nvPr>
            <p:ph type="pic" sz="quarter" idx="13"/>
          </p:nvPr>
        </p:nvSpPr>
        <p:spPr>
          <a:xfrm>
            <a:off x="10507133" y="4580466"/>
            <a:ext cx="4936068" cy="3699935"/>
          </a:xfrm>
          <a:prstGeom prst="rect">
            <a:avLst/>
          </a:prstGeom>
        </p:spPr>
        <p:txBody>
          <a:bodyPr lIns="91439" tIns="45719" rIns="91439" bIns="45719" anchor="t">
            <a:noAutofit/>
          </a:bodyPr>
          <a:lstStyle/>
          <a:p>
            <a:pPr/>
          </a:p>
        </p:txBody>
      </p:sp>
      <p:sp>
        <p:nvSpPr>
          <p:cNvPr id="84" name="Shape 84"/>
          <p:cNvSpPr/>
          <p:nvPr>
            <p:ph type="pic" sz="quarter" idx="14"/>
          </p:nvPr>
        </p:nvSpPr>
        <p:spPr>
          <a:xfrm>
            <a:off x="10507133" y="634999"/>
            <a:ext cx="4936068" cy="3699935"/>
          </a:xfrm>
          <a:prstGeom prst="rect">
            <a:avLst/>
          </a:prstGeom>
        </p:spPr>
        <p:txBody>
          <a:bodyPr lIns="91439" tIns="45719" rIns="91439" bIns="45719" anchor="t">
            <a:noAutofit/>
          </a:bodyPr>
          <a:lstStyle/>
          <a:p>
            <a:pPr/>
          </a:p>
        </p:txBody>
      </p:sp>
      <p:sp>
        <p:nvSpPr>
          <p:cNvPr id="85" name="Shape 85"/>
          <p:cNvSpPr/>
          <p:nvPr>
            <p:ph type="pic" idx="15"/>
          </p:nvPr>
        </p:nvSpPr>
        <p:spPr>
          <a:xfrm>
            <a:off x="804333" y="634999"/>
            <a:ext cx="9448801" cy="7645402"/>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Shape 2"/>
          <p:cNvSpPr/>
          <p:nvPr>
            <p:ph type="title"/>
          </p:nvPr>
        </p:nvSpPr>
        <p:spPr>
          <a:xfrm>
            <a:off x="1126066" y="237066"/>
            <a:ext cx="14003868" cy="1524001"/>
          </a:xfrm>
          <a:prstGeom prst="rect">
            <a:avLst/>
          </a:prstGeom>
          <a:ln w="3175">
            <a:miter lim="400000"/>
          </a:ln>
          <a:extLst>
            <a:ext uri="{C572A759-6A51-4108-AA02-DFA0A04FC94B}">
              <ma14:wrappingTextBoxFlag xmlns:ma14="http://schemas.microsoft.com/office/mac/drawingml/2011/main" val="1"/>
            </a:ext>
          </a:extLst>
        </p:spPr>
        <p:txBody>
          <a:bodyPr lIns="33866" tIns="33866" rIns="33866" bIns="33866" anchor="ctr">
            <a:normAutofit fontScale="100000" lnSpcReduction="0"/>
          </a:bodyPr>
          <a:lstStyle/>
          <a:p>
            <a:pPr/>
            <a:r>
              <a:t>Title Text</a:t>
            </a:r>
          </a:p>
        </p:txBody>
      </p:sp>
      <p:sp>
        <p:nvSpPr>
          <p:cNvPr id="3" name="Shape 3"/>
          <p:cNvSpPr/>
          <p:nvPr>
            <p:ph type="body" idx="1"/>
          </p:nvPr>
        </p:nvSpPr>
        <p:spPr>
          <a:xfrm>
            <a:off x="1126066" y="2099733"/>
            <a:ext cx="14003868" cy="6197601"/>
          </a:xfrm>
          <a:prstGeom prst="rect">
            <a:avLst/>
          </a:prstGeom>
          <a:ln w="3175">
            <a:miter lim="400000"/>
          </a:ln>
          <a:extLst>
            <a:ext uri="{C572A759-6A51-4108-AA02-DFA0A04FC94B}">
              <ma14:wrappingTextBoxFlag xmlns:ma14="http://schemas.microsoft.com/office/mac/drawingml/2011/main" val="1"/>
            </a:ext>
          </a:extLst>
        </p:spPr>
        <p:txBody>
          <a:bodyPr lIns="33866" tIns="33866" rIns="33866" bIns="33866"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7970570" y="8720666"/>
            <a:ext cx="306393" cy="309035"/>
          </a:xfrm>
          <a:prstGeom prst="rect">
            <a:avLst/>
          </a:prstGeom>
          <a:ln w="3175">
            <a:miter lim="400000"/>
          </a:ln>
        </p:spPr>
        <p:txBody>
          <a:bodyPr wrap="none" lIns="33866" tIns="33866" rIns="33866" bIns="33866">
            <a:spAutoFit/>
          </a:bodyPr>
          <a:lstStyle>
            <a:lvl1pPr>
              <a:defRPr sz="16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50333" rtl="0" latinLnBrk="0">
        <a:lnSpc>
          <a:spcPct val="100000"/>
        </a:lnSpc>
        <a:spcBef>
          <a:spcPts val="0"/>
        </a:spcBef>
        <a:spcAft>
          <a:spcPts val="0"/>
        </a:spcAft>
        <a:buClrTx/>
        <a:buSzTx/>
        <a:buFontTx/>
        <a:buNone/>
        <a:tabLst/>
        <a:defRPr b="0" baseline="0" cap="none" i="0" spc="0" strike="noStrike" sz="7400" u="none">
          <a:ln>
            <a:noFill/>
          </a:ln>
          <a:solidFill>
            <a:srgbClr val="FFFFFF"/>
          </a:solidFill>
          <a:uFillTx/>
          <a:latin typeface="+mn-lt"/>
          <a:ea typeface="+mn-ea"/>
          <a:cs typeface="+mn-cs"/>
          <a:sym typeface="Helvetica Light"/>
        </a:defRPr>
      </a:lvl1pPr>
      <a:lvl2pPr marL="0" marR="0" indent="228600" algn="ctr" defTabSz="550333" rtl="0" latinLnBrk="0">
        <a:lnSpc>
          <a:spcPct val="100000"/>
        </a:lnSpc>
        <a:spcBef>
          <a:spcPts val="0"/>
        </a:spcBef>
        <a:spcAft>
          <a:spcPts val="0"/>
        </a:spcAft>
        <a:buClrTx/>
        <a:buSzTx/>
        <a:buFontTx/>
        <a:buNone/>
        <a:tabLst/>
        <a:defRPr b="0" baseline="0" cap="none" i="0" spc="0" strike="noStrike" sz="7400" u="none">
          <a:ln>
            <a:noFill/>
          </a:ln>
          <a:solidFill>
            <a:srgbClr val="FFFFFF"/>
          </a:solidFill>
          <a:uFillTx/>
          <a:latin typeface="+mn-lt"/>
          <a:ea typeface="+mn-ea"/>
          <a:cs typeface="+mn-cs"/>
          <a:sym typeface="Helvetica Light"/>
        </a:defRPr>
      </a:lvl2pPr>
      <a:lvl3pPr marL="0" marR="0" indent="457200" algn="ctr" defTabSz="550333" rtl="0" latinLnBrk="0">
        <a:lnSpc>
          <a:spcPct val="100000"/>
        </a:lnSpc>
        <a:spcBef>
          <a:spcPts val="0"/>
        </a:spcBef>
        <a:spcAft>
          <a:spcPts val="0"/>
        </a:spcAft>
        <a:buClrTx/>
        <a:buSzTx/>
        <a:buFontTx/>
        <a:buNone/>
        <a:tabLst/>
        <a:defRPr b="0" baseline="0" cap="none" i="0" spc="0" strike="noStrike" sz="7400" u="none">
          <a:ln>
            <a:noFill/>
          </a:ln>
          <a:solidFill>
            <a:srgbClr val="FFFFFF"/>
          </a:solidFill>
          <a:uFillTx/>
          <a:latin typeface="+mn-lt"/>
          <a:ea typeface="+mn-ea"/>
          <a:cs typeface="+mn-cs"/>
          <a:sym typeface="Helvetica Light"/>
        </a:defRPr>
      </a:lvl3pPr>
      <a:lvl4pPr marL="0" marR="0" indent="685800" algn="ctr" defTabSz="550333" rtl="0" latinLnBrk="0">
        <a:lnSpc>
          <a:spcPct val="100000"/>
        </a:lnSpc>
        <a:spcBef>
          <a:spcPts val="0"/>
        </a:spcBef>
        <a:spcAft>
          <a:spcPts val="0"/>
        </a:spcAft>
        <a:buClrTx/>
        <a:buSzTx/>
        <a:buFontTx/>
        <a:buNone/>
        <a:tabLst/>
        <a:defRPr b="0" baseline="0" cap="none" i="0" spc="0" strike="noStrike" sz="7400" u="none">
          <a:ln>
            <a:noFill/>
          </a:ln>
          <a:solidFill>
            <a:srgbClr val="FFFFFF"/>
          </a:solidFill>
          <a:uFillTx/>
          <a:latin typeface="+mn-lt"/>
          <a:ea typeface="+mn-ea"/>
          <a:cs typeface="+mn-cs"/>
          <a:sym typeface="Helvetica Light"/>
        </a:defRPr>
      </a:lvl4pPr>
      <a:lvl5pPr marL="0" marR="0" indent="914400" algn="ctr" defTabSz="550333" rtl="0" latinLnBrk="0">
        <a:lnSpc>
          <a:spcPct val="100000"/>
        </a:lnSpc>
        <a:spcBef>
          <a:spcPts val="0"/>
        </a:spcBef>
        <a:spcAft>
          <a:spcPts val="0"/>
        </a:spcAft>
        <a:buClrTx/>
        <a:buSzTx/>
        <a:buFontTx/>
        <a:buNone/>
        <a:tabLst/>
        <a:defRPr b="0" baseline="0" cap="none" i="0" spc="0" strike="noStrike" sz="7400" u="none">
          <a:ln>
            <a:noFill/>
          </a:ln>
          <a:solidFill>
            <a:srgbClr val="FFFFFF"/>
          </a:solidFill>
          <a:uFillTx/>
          <a:latin typeface="+mn-lt"/>
          <a:ea typeface="+mn-ea"/>
          <a:cs typeface="+mn-cs"/>
          <a:sym typeface="Helvetica Light"/>
        </a:defRPr>
      </a:lvl5pPr>
      <a:lvl6pPr marL="0" marR="0" indent="1143000" algn="ctr" defTabSz="550333" rtl="0" latinLnBrk="0">
        <a:lnSpc>
          <a:spcPct val="100000"/>
        </a:lnSpc>
        <a:spcBef>
          <a:spcPts val="0"/>
        </a:spcBef>
        <a:spcAft>
          <a:spcPts val="0"/>
        </a:spcAft>
        <a:buClrTx/>
        <a:buSzTx/>
        <a:buFontTx/>
        <a:buNone/>
        <a:tabLst/>
        <a:defRPr b="0" baseline="0" cap="none" i="0" spc="0" strike="noStrike" sz="7400" u="none">
          <a:ln>
            <a:noFill/>
          </a:ln>
          <a:solidFill>
            <a:srgbClr val="FFFFFF"/>
          </a:solidFill>
          <a:uFillTx/>
          <a:latin typeface="+mn-lt"/>
          <a:ea typeface="+mn-ea"/>
          <a:cs typeface="+mn-cs"/>
          <a:sym typeface="Helvetica Light"/>
        </a:defRPr>
      </a:lvl6pPr>
      <a:lvl7pPr marL="0" marR="0" indent="1371600" algn="ctr" defTabSz="550333" rtl="0" latinLnBrk="0">
        <a:lnSpc>
          <a:spcPct val="100000"/>
        </a:lnSpc>
        <a:spcBef>
          <a:spcPts val="0"/>
        </a:spcBef>
        <a:spcAft>
          <a:spcPts val="0"/>
        </a:spcAft>
        <a:buClrTx/>
        <a:buSzTx/>
        <a:buFontTx/>
        <a:buNone/>
        <a:tabLst/>
        <a:defRPr b="0" baseline="0" cap="none" i="0" spc="0" strike="noStrike" sz="7400" u="none">
          <a:ln>
            <a:noFill/>
          </a:ln>
          <a:solidFill>
            <a:srgbClr val="FFFFFF"/>
          </a:solidFill>
          <a:uFillTx/>
          <a:latin typeface="+mn-lt"/>
          <a:ea typeface="+mn-ea"/>
          <a:cs typeface="+mn-cs"/>
          <a:sym typeface="Helvetica Light"/>
        </a:defRPr>
      </a:lvl7pPr>
      <a:lvl8pPr marL="0" marR="0" indent="1600200" algn="ctr" defTabSz="550333" rtl="0" latinLnBrk="0">
        <a:lnSpc>
          <a:spcPct val="100000"/>
        </a:lnSpc>
        <a:spcBef>
          <a:spcPts val="0"/>
        </a:spcBef>
        <a:spcAft>
          <a:spcPts val="0"/>
        </a:spcAft>
        <a:buClrTx/>
        <a:buSzTx/>
        <a:buFontTx/>
        <a:buNone/>
        <a:tabLst/>
        <a:defRPr b="0" baseline="0" cap="none" i="0" spc="0" strike="noStrike" sz="7400" u="none">
          <a:ln>
            <a:noFill/>
          </a:ln>
          <a:solidFill>
            <a:srgbClr val="FFFFFF"/>
          </a:solidFill>
          <a:uFillTx/>
          <a:latin typeface="+mn-lt"/>
          <a:ea typeface="+mn-ea"/>
          <a:cs typeface="+mn-cs"/>
          <a:sym typeface="Helvetica Light"/>
        </a:defRPr>
      </a:lvl8pPr>
      <a:lvl9pPr marL="0" marR="0" indent="1828800" algn="ctr" defTabSz="550333" rtl="0" latinLnBrk="0">
        <a:lnSpc>
          <a:spcPct val="100000"/>
        </a:lnSpc>
        <a:spcBef>
          <a:spcPts val="0"/>
        </a:spcBef>
        <a:spcAft>
          <a:spcPts val="0"/>
        </a:spcAft>
        <a:buClrTx/>
        <a:buSzTx/>
        <a:buFontTx/>
        <a:buNone/>
        <a:tabLst/>
        <a:defRPr b="0" baseline="0" cap="none" i="0" spc="0" strike="noStrike" sz="7400" u="none">
          <a:ln>
            <a:noFill/>
          </a:ln>
          <a:solidFill>
            <a:srgbClr val="FFFFFF"/>
          </a:solidFill>
          <a:uFillTx/>
          <a:latin typeface="+mn-lt"/>
          <a:ea typeface="+mn-ea"/>
          <a:cs typeface="+mn-cs"/>
          <a:sym typeface="Helvetica Light"/>
        </a:defRPr>
      </a:lvl9pPr>
    </p:titleStyle>
    <p:bodyStyle>
      <a:lvl1pPr marL="415192" marR="0" indent="-415192" algn="l" defTabSz="550333" rtl="0" latinLnBrk="0">
        <a:lnSpc>
          <a:spcPct val="100000"/>
        </a:lnSpc>
        <a:spcBef>
          <a:spcPts val="3900"/>
        </a:spcBef>
        <a:spcAft>
          <a:spcPts val="0"/>
        </a:spcAft>
        <a:buClrTx/>
        <a:buSzPct val="75000"/>
        <a:buFontTx/>
        <a:buChar char="•"/>
        <a:tabLst/>
        <a:defRPr b="0" baseline="0" cap="none" i="0" spc="0" strike="noStrike" sz="3400" u="none">
          <a:ln>
            <a:noFill/>
          </a:ln>
          <a:solidFill>
            <a:srgbClr val="FFFFFF"/>
          </a:solidFill>
          <a:uFillTx/>
          <a:latin typeface="+mn-lt"/>
          <a:ea typeface="+mn-ea"/>
          <a:cs typeface="+mn-cs"/>
          <a:sym typeface="Helvetica Light"/>
        </a:defRPr>
      </a:lvl1pPr>
      <a:lvl2pPr marL="1050192" marR="0" indent="-415192" algn="l" defTabSz="550333" rtl="0" latinLnBrk="0">
        <a:lnSpc>
          <a:spcPct val="100000"/>
        </a:lnSpc>
        <a:spcBef>
          <a:spcPts val="3900"/>
        </a:spcBef>
        <a:spcAft>
          <a:spcPts val="0"/>
        </a:spcAft>
        <a:buClrTx/>
        <a:buSzPct val="75000"/>
        <a:buFontTx/>
        <a:buChar char="•"/>
        <a:tabLst/>
        <a:defRPr b="0" baseline="0" cap="none" i="0" spc="0" strike="noStrike" sz="3400" u="none">
          <a:ln>
            <a:noFill/>
          </a:ln>
          <a:solidFill>
            <a:srgbClr val="FFFFFF"/>
          </a:solidFill>
          <a:uFillTx/>
          <a:latin typeface="+mn-lt"/>
          <a:ea typeface="+mn-ea"/>
          <a:cs typeface="+mn-cs"/>
          <a:sym typeface="Helvetica Light"/>
        </a:defRPr>
      </a:lvl2pPr>
      <a:lvl3pPr marL="1685192" marR="0" indent="-415192" algn="l" defTabSz="550333" rtl="0" latinLnBrk="0">
        <a:lnSpc>
          <a:spcPct val="100000"/>
        </a:lnSpc>
        <a:spcBef>
          <a:spcPts val="3900"/>
        </a:spcBef>
        <a:spcAft>
          <a:spcPts val="0"/>
        </a:spcAft>
        <a:buClrTx/>
        <a:buSzPct val="75000"/>
        <a:buFontTx/>
        <a:buChar char="•"/>
        <a:tabLst/>
        <a:defRPr b="0" baseline="0" cap="none" i="0" spc="0" strike="noStrike" sz="3400" u="none">
          <a:ln>
            <a:noFill/>
          </a:ln>
          <a:solidFill>
            <a:srgbClr val="FFFFFF"/>
          </a:solidFill>
          <a:uFillTx/>
          <a:latin typeface="+mn-lt"/>
          <a:ea typeface="+mn-ea"/>
          <a:cs typeface="+mn-cs"/>
          <a:sym typeface="Helvetica Light"/>
        </a:defRPr>
      </a:lvl3pPr>
      <a:lvl4pPr marL="2320192" marR="0" indent="-415192" algn="l" defTabSz="550333" rtl="0" latinLnBrk="0">
        <a:lnSpc>
          <a:spcPct val="100000"/>
        </a:lnSpc>
        <a:spcBef>
          <a:spcPts val="3900"/>
        </a:spcBef>
        <a:spcAft>
          <a:spcPts val="0"/>
        </a:spcAft>
        <a:buClrTx/>
        <a:buSzPct val="75000"/>
        <a:buFontTx/>
        <a:buChar char="•"/>
        <a:tabLst/>
        <a:defRPr b="0" baseline="0" cap="none" i="0" spc="0" strike="noStrike" sz="3400" u="none">
          <a:ln>
            <a:noFill/>
          </a:ln>
          <a:solidFill>
            <a:srgbClr val="FFFFFF"/>
          </a:solidFill>
          <a:uFillTx/>
          <a:latin typeface="+mn-lt"/>
          <a:ea typeface="+mn-ea"/>
          <a:cs typeface="+mn-cs"/>
          <a:sym typeface="Helvetica Light"/>
        </a:defRPr>
      </a:lvl4pPr>
      <a:lvl5pPr marL="2955192" marR="0" indent="-415192" algn="l" defTabSz="550333" rtl="0" latinLnBrk="0">
        <a:lnSpc>
          <a:spcPct val="100000"/>
        </a:lnSpc>
        <a:spcBef>
          <a:spcPts val="3900"/>
        </a:spcBef>
        <a:spcAft>
          <a:spcPts val="0"/>
        </a:spcAft>
        <a:buClrTx/>
        <a:buSzPct val="75000"/>
        <a:buFontTx/>
        <a:buChar char="•"/>
        <a:tabLst/>
        <a:defRPr b="0" baseline="0" cap="none" i="0" spc="0" strike="noStrike" sz="3400" u="none">
          <a:ln>
            <a:noFill/>
          </a:ln>
          <a:solidFill>
            <a:srgbClr val="FFFFFF"/>
          </a:solidFill>
          <a:uFillTx/>
          <a:latin typeface="+mn-lt"/>
          <a:ea typeface="+mn-ea"/>
          <a:cs typeface="+mn-cs"/>
          <a:sym typeface="Helvetica Light"/>
        </a:defRPr>
      </a:lvl5pPr>
      <a:lvl6pPr marL="3590192" marR="0" indent="-415192" algn="l" defTabSz="550333" rtl="0" latinLnBrk="0">
        <a:lnSpc>
          <a:spcPct val="100000"/>
        </a:lnSpc>
        <a:spcBef>
          <a:spcPts val="3900"/>
        </a:spcBef>
        <a:spcAft>
          <a:spcPts val="0"/>
        </a:spcAft>
        <a:buClrTx/>
        <a:buSzPct val="75000"/>
        <a:buFontTx/>
        <a:buChar char="•"/>
        <a:tabLst/>
        <a:defRPr b="0" baseline="0" cap="none" i="0" spc="0" strike="noStrike" sz="3400" u="none">
          <a:ln>
            <a:noFill/>
          </a:ln>
          <a:solidFill>
            <a:srgbClr val="FFFFFF"/>
          </a:solidFill>
          <a:uFillTx/>
          <a:latin typeface="+mn-lt"/>
          <a:ea typeface="+mn-ea"/>
          <a:cs typeface="+mn-cs"/>
          <a:sym typeface="Helvetica Light"/>
        </a:defRPr>
      </a:lvl6pPr>
      <a:lvl7pPr marL="4225192" marR="0" indent="-415192" algn="l" defTabSz="550333" rtl="0" latinLnBrk="0">
        <a:lnSpc>
          <a:spcPct val="100000"/>
        </a:lnSpc>
        <a:spcBef>
          <a:spcPts val="3900"/>
        </a:spcBef>
        <a:spcAft>
          <a:spcPts val="0"/>
        </a:spcAft>
        <a:buClrTx/>
        <a:buSzPct val="75000"/>
        <a:buFontTx/>
        <a:buChar char="•"/>
        <a:tabLst/>
        <a:defRPr b="0" baseline="0" cap="none" i="0" spc="0" strike="noStrike" sz="3400" u="none">
          <a:ln>
            <a:noFill/>
          </a:ln>
          <a:solidFill>
            <a:srgbClr val="FFFFFF"/>
          </a:solidFill>
          <a:uFillTx/>
          <a:latin typeface="+mn-lt"/>
          <a:ea typeface="+mn-ea"/>
          <a:cs typeface="+mn-cs"/>
          <a:sym typeface="Helvetica Light"/>
        </a:defRPr>
      </a:lvl7pPr>
      <a:lvl8pPr marL="4860192" marR="0" indent="-415192" algn="l" defTabSz="550333" rtl="0" latinLnBrk="0">
        <a:lnSpc>
          <a:spcPct val="100000"/>
        </a:lnSpc>
        <a:spcBef>
          <a:spcPts val="3900"/>
        </a:spcBef>
        <a:spcAft>
          <a:spcPts val="0"/>
        </a:spcAft>
        <a:buClrTx/>
        <a:buSzPct val="75000"/>
        <a:buFontTx/>
        <a:buChar char="•"/>
        <a:tabLst/>
        <a:defRPr b="0" baseline="0" cap="none" i="0" spc="0" strike="noStrike" sz="3400" u="none">
          <a:ln>
            <a:noFill/>
          </a:ln>
          <a:solidFill>
            <a:srgbClr val="FFFFFF"/>
          </a:solidFill>
          <a:uFillTx/>
          <a:latin typeface="+mn-lt"/>
          <a:ea typeface="+mn-ea"/>
          <a:cs typeface="+mn-cs"/>
          <a:sym typeface="Helvetica Light"/>
        </a:defRPr>
      </a:lvl8pPr>
      <a:lvl9pPr marL="5495192" marR="0" indent="-415192" algn="l" defTabSz="550333" rtl="0" latinLnBrk="0">
        <a:lnSpc>
          <a:spcPct val="100000"/>
        </a:lnSpc>
        <a:spcBef>
          <a:spcPts val="3900"/>
        </a:spcBef>
        <a:spcAft>
          <a:spcPts val="0"/>
        </a:spcAft>
        <a:buClrTx/>
        <a:buSzPct val="75000"/>
        <a:buFontTx/>
        <a:buChar char="•"/>
        <a:tabLst/>
        <a:defRPr b="0" baseline="0" cap="none" i="0" spc="0" strike="noStrike" sz="3400" u="none">
          <a:ln>
            <a:noFill/>
          </a:ln>
          <a:solidFill>
            <a:srgbClr val="FFFFFF"/>
          </a:solidFill>
          <a:uFillTx/>
          <a:latin typeface="+mn-lt"/>
          <a:ea typeface="+mn-ea"/>
          <a:cs typeface="+mn-cs"/>
          <a:sym typeface="Helvetica Light"/>
        </a:defRPr>
      </a:lvl9pPr>
    </p:bodyStyle>
    <p:otherStyle>
      <a:lvl1pPr marL="0" marR="0" indent="0" algn="ctr" defTabSz="550333"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Light"/>
        </a:defRPr>
      </a:lvl1pPr>
      <a:lvl2pPr marL="0" marR="0" indent="228600" algn="ctr" defTabSz="550333"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Light"/>
        </a:defRPr>
      </a:lvl2pPr>
      <a:lvl3pPr marL="0" marR="0" indent="457200" algn="ctr" defTabSz="550333"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Light"/>
        </a:defRPr>
      </a:lvl3pPr>
      <a:lvl4pPr marL="0" marR="0" indent="685800" algn="ctr" defTabSz="550333"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Light"/>
        </a:defRPr>
      </a:lvl4pPr>
      <a:lvl5pPr marL="0" marR="0" indent="914400" algn="ctr" defTabSz="550333"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Light"/>
        </a:defRPr>
      </a:lvl5pPr>
      <a:lvl6pPr marL="0" marR="0" indent="1143000" algn="ctr" defTabSz="550333"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Light"/>
        </a:defRPr>
      </a:lvl6pPr>
      <a:lvl7pPr marL="0" marR="0" indent="1371600" algn="ctr" defTabSz="550333"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Light"/>
        </a:defRPr>
      </a:lvl7pPr>
      <a:lvl8pPr marL="0" marR="0" indent="1600200" algn="ctr" defTabSz="550333"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Light"/>
        </a:defRPr>
      </a:lvl8pPr>
      <a:lvl9pPr marL="0" marR="0" indent="1828800" algn="ctr" defTabSz="550333"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19" name="V2015355084000.ArabianSea_hw_print.jpg"/>
          <p:cNvPicPr>
            <a:picLocks noChangeAspect="1"/>
          </p:cNvPicPr>
          <p:nvPr/>
        </p:nvPicPr>
        <p:blipFill>
          <a:blip r:embed="rId3">
            <a:extLst/>
          </a:blip>
          <a:stretch>
            <a:fillRect/>
          </a:stretch>
        </p:blipFill>
        <p:spPr>
          <a:xfrm>
            <a:off x="669123" y="-12180"/>
            <a:ext cx="14957600" cy="9144001"/>
          </a:xfrm>
          <a:prstGeom prst="rect">
            <a:avLst/>
          </a:prstGeom>
          <a:ln w="3175">
            <a:miter lim="400000"/>
          </a:ln>
        </p:spPr>
      </p:pic>
    </p:spTree>
  </p:cSld>
  <p:clrMapOvr>
    <a:masterClrMapping/>
  </p:clrMapOvr>
  <p:transition xmlns:p14="http://schemas.microsoft.com/office/powerpoint/2010/mai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3175" cap="flat">
          <a:noFill/>
          <a:miter lim="400000"/>
        </a:ln>
        <a:effectLst/>
        <a:sp3d/>
      </a:spPr>
      <a:bodyPr rot="0" spcFirstLastPara="1" vertOverflow="overflow" horzOverflow="overflow" vert="horz" wrap="square" lIns="33866" tIns="33866" rIns="33866" bIns="33866" numCol="1" spcCol="38100" rtlCol="0" anchor="ctr" upright="0">
        <a:spAutoFit/>
      </a:bodyPr>
      <a:lstStyle>
        <a:defPPr marL="0" marR="0" indent="0" algn="ctr" defTabSz="550333"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3d/>
      </a:spPr>
      <a:bodyPr rot="0" spcFirstLastPara="1" vertOverflow="overflow" horzOverflow="overflow" vert="horz" wrap="square" lIns="33866" tIns="33866" rIns="33866" bIns="33866" numCol="1" spcCol="38100" rtlCol="0" anchor="ctr" upright="0">
        <a:spAutoFit/>
      </a:bodyPr>
      <a:lstStyle>
        <a:defPPr marL="0" marR="0" indent="0" algn="ctr" defTabSz="550333"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3175" cap="flat">
          <a:noFill/>
          <a:miter lim="400000"/>
        </a:ln>
        <a:effectLst/>
        <a:sp3d/>
      </a:spPr>
      <a:bodyPr rot="0" spcFirstLastPara="1" vertOverflow="overflow" horzOverflow="overflow" vert="horz" wrap="square" lIns="33866" tIns="33866" rIns="33866" bIns="33866" numCol="1" spcCol="38100" rtlCol="0" anchor="ctr" upright="0">
        <a:spAutoFit/>
      </a:bodyPr>
      <a:lstStyle>
        <a:defPPr marL="0" marR="0" indent="0" algn="ctr" defTabSz="550333"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3d/>
      </a:spPr>
      <a:bodyPr rot="0" spcFirstLastPara="1" vertOverflow="overflow" horzOverflow="overflow" vert="horz" wrap="square" lIns="33866" tIns="33866" rIns="33866" bIns="33866" numCol="1" spcCol="38100" rtlCol="0" anchor="ctr" upright="0">
        <a:spAutoFit/>
      </a:bodyPr>
      <a:lstStyle>
        <a:defPPr marL="0" marR="0" indent="0" algn="ctr" defTabSz="550333"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