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6256000" cy="9144000"/>
  <p:notesSz cx="6858000" cy="9144000"/>
  <p:defaultTextStyle>
    <a:lvl1pPr algn="ctr" defTabSz="825500">
      <a:defRPr sz="3200">
        <a:solidFill>
          <a:srgbClr val="FFFFFF"/>
        </a:solidFill>
        <a:latin typeface="+mn-lt"/>
        <a:ea typeface="+mn-ea"/>
        <a:cs typeface="+mn-cs"/>
        <a:sym typeface="Helvetica Light"/>
      </a:defRPr>
    </a:lvl1pPr>
    <a:lvl2pPr indent="228600" algn="ctr" defTabSz="825500">
      <a:defRPr sz="3200">
        <a:solidFill>
          <a:srgbClr val="FFFFFF"/>
        </a:solidFill>
        <a:latin typeface="+mn-lt"/>
        <a:ea typeface="+mn-ea"/>
        <a:cs typeface="+mn-cs"/>
        <a:sym typeface="Helvetica Light"/>
      </a:defRPr>
    </a:lvl2pPr>
    <a:lvl3pPr indent="457200" algn="ctr" defTabSz="825500">
      <a:defRPr sz="3200">
        <a:solidFill>
          <a:srgbClr val="FFFFFF"/>
        </a:solidFill>
        <a:latin typeface="+mn-lt"/>
        <a:ea typeface="+mn-ea"/>
        <a:cs typeface="+mn-cs"/>
        <a:sym typeface="Helvetica Light"/>
      </a:defRPr>
    </a:lvl3pPr>
    <a:lvl4pPr indent="685800" algn="ctr" defTabSz="825500">
      <a:defRPr sz="3200">
        <a:solidFill>
          <a:srgbClr val="FFFFFF"/>
        </a:solidFill>
        <a:latin typeface="+mn-lt"/>
        <a:ea typeface="+mn-ea"/>
        <a:cs typeface="+mn-cs"/>
        <a:sym typeface="Helvetica Light"/>
      </a:defRPr>
    </a:lvl4pPr>
    <a:lvl5pPr indent="914400" algn="ctr" defTabSz="825500">
      <a:defRPr sz="3200">
        <a:solidFill>
          <a:srgbClr val="FFFFFF"/>
        </a:solidFill>
        <a:latin typeface="+mn-lt"/>
        <a:ea typeface="+mn-ea"/>
        <a:cs typeface="+mn-cs"/>
        <a:sym typeface="Helvetica Light"/>
      </a:defRPr>
    </a:lvl5pPr>
    <a:lvl6pPr indent="1143000" algn="ctr" defTabSz="825500">
      <a:defRPr sz="3200">
        <a:solidFill>
          <a:srgbClr val="FFFFFF"/>
        </a:solidFill>
        <a:latin typeface="+mn-lt"/>
        <a:ea typeface="+mn-ea"/>
        <a:cs typeface="+mn-cs"/>
        <a:sym typeface="Helvetica Light"/>
      </a:defRPr>
    </a:lvl6pPr>
    <a:lvl7pPr indent="1371600" algn="ctr" defTabSz="825500">
      <a:defRPr sz="3200">
        <a:solidFill>
          <a:srgbClr val="FFFFFF"/>
        </a:solidFill>
        <a:latin typeface="+mn-lt"/>
        <a:ea typeface="+mn-ea"/>
        <a:cs typeface="+mn-cs"/>
        <a:sym typeface="Helvetica Light"/>
      </a:defRPr>
    </a:lvl7pPr>
    <a:lvl8pPr indent="1600200" algn="ctr" defTabSz="825500">
      <a:defRPr sz="3200">
        <a:solidFill>
          <a:srgbClr val="FFFFFF"/>
        </a:solidFill>
        <a:latin typeface="+mn-lt"/>
        <a:ea typeface="+mn-ea"/>
        <a:cs typeface="+mn-cs"/>
        <a:sym typeface="Helvetica Light"/>
      </a:defRPr>
    </a:lvl8pPr>
    <a:lvl9pPr indent="1828800" algn="ctr" defTabSz="825500">
      <a:defRPr sz="32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1400">
        <a:latin typeface="Helvetica Neue"/>
        <a:ea typeface="Helvetica Neue"/>
        <a:cs typeface="Helvetica Neue"/>
        <a:sym typeface="Helvetica Neue"/>
      </a:defRPr>
    </a:lvl1pPr>
    <a:lvl2pPr indent="228600" defTabSz="457200">
      <a:lnSpc>
        <a:spcPct val="117999"/>
      </a:lnSpc>
      <a:defRPr sz="1400">
        <a:latin typeface="Helvetica Neue"/>
        <a:ea typeface="Helvetica Neue"/>
        <a:cs typeface="Helvetica Neue"/>
        <a:sym typeface="Helvetica Neue"/>
      </a:defRPr>
    </a:lvl2pPr>
    <a:lvl3pPr indent="457200" defTabSz="457200">
      <a:lnSpc>
        <a:spcPct val="117999"/>
      </a:lnSpc>
      <a:defRPr sz="1400">
        <a:latin typeface="Helvetica Neue"/>
        <a:ea typeface="Helvetica Neue"/>
        <a:cs typeface="Helvetica Neue"/>
        <a:sym typeface="Helvetica Neue"/>
      </a:defRPr>
    </a:lvl3pPr>
    <a:lvl4pPr indent="685800" defTabSz="457200">
      <a:lnSpc>
        <a:spcPct val="117999"/>
      </a:lnSpc>
      <a:defRPr sz="1400">
        <a:latin typeface="Helvetica Neue"/>
        <a:ea typeface="Helvetica Neue"/>
        <a:cs typeface="Helvetica Neue"/>
        <a:sym typeface="Helvetica Neue"/>
      </a:defRPr>
    </a:lvl4pPr>
    <a:lvl5pPr indent="914400" defTabSz="457200">
      <a:lnSpc>
        <a:spcPct val="117999"/>
      </a:lnSpc>
      <a:defRPr sz="1400">
        <a:latin typeface="Helvetica Neue"/>
        <a:ea typeface="Helvetica Neue"/>
        <a:cs typeface="Helvetica Neue"/>
        <a:sym typeface="Helvetica Neue"/>
      </a:defRPr>
    </a:lvl5pPr>
    <a:lvl6pPr indent="1143000" defTabSz="457200">
      <a:lnSpc>
        <a:spcPct val="117999"/>
      </a:lnSpc>
      <a:defRPr sz="1400">
        <a:latin typeface="Helvetica Neue"/>
        <a:ea typeface="Helvetica Neue"/>
        <a:cs typeface="Helvetica Neue"/>
        <a:sym typeface="Helvetica Neue"/>
      </a:defRPr>
    </a:lvl6pPr>
    <a:lvl7pPr indent="1371600" defTabSz="457200">
      <a:lnSpc>
        <a:spcPct val="117999"/>
      </a:lnSpc>
      <a:defRPr sz="1400">
        <a:latin typeface="Helvetica Neue"/>
        <a:ea typeface="Helvetica Neue"/>
        <a:cs typeface="Helvetica Neue"/>
        <a:sym typeface="Helvetica Neue"/>
      </a:defRPr>
    </a:lvl7pPr>
    <a:lvl8pPr indent="1600200" defTabSz="457200">
      <a:lnSpc>
        <a:spcPct val="117999"/>
      </a:lnSpc>
      <a:defRPr sz="1400">
        <a:latin typeface="Helvetica Neue"/>
        <a:ea typeface="Helvetica Neue"/>
        <a:cs typeface="Helvetica Neue"/>
        <a:sym typeface="Helvetica Neue"/>
      </a:defRPr>
    </a:lvl8pPr>
    <a:lvl9pPr indent="1828800" defTabSz="457200">
      <a:lnSpc>
        <a:spcPct val="117999"/>
      </a:lnSpc>
      <a:defRPr sz="14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sldImg"/>
          </p:nvPr>
        </p:nvSpPr>
        <p:spPr>
          <a:prstGeom prst="rect">
            <a:avLst/>
          </a:prstGeom>
        </p:spPr>
        <p:txBody>
          <a:bodyPr/>
          <a:lstStyle/>
          <a:p>
            <a:pPr lvl="0"/>
          </a:p>
        </p:txBody>
      </p:sp>
      <p:sp>
        <p:nvSpPr>
          <p:cNvPr id="36" name="Shape 36"/>
          <p:cNvSpPr/>
          <p:nvPr>
            <p:ph type="body" sz="quarter" idx="1"/>
          </p:nvPr>
        </p:nvSpPr>
        <p:spPr>
          <a:prstGeom prst="rect">
            <a:avLst/>
          </a:prstGeom>
        </p:spPr>
        <p:txBody>
          <a:bodyPr/>
          <a:lstStyle/>
          <a:p>
            <a:pPr lvl="0">
              <a:defRPr sz="1800"/>
            </a:pPr>
            <a:r>
              <a:rPr sz="1400"/>
              <a:t>Frozen Plains in the Heart of Pluto’s ‘Heart’</a:t>
            </a:r>
            <a:endParaRPr sz="1400"/>
          </a:p>
          <a:p>
            <a:pPr lvl="0">
              <a:defRPr sz="1800"/>
            </a:pPr>
            <a:endParaRPr sz="1400"/>
          </a:p>
          <a:p>
            <a:pPr lvl="0">
              <a:defRPr sz="1800"/>
            </a:pPr>
            <a:r>
              <a:rPr sz="1400"/>
              <a:t>In the center left of Pluto’s vast heart-shaped feature – informally named “Tombaugh Regio” - lies a vast, craterless plain that appears to be no more than 100 million years old, and is possibly still being shaped by geologic processes. This frozen region is north of Pluto’s icy mountains and has been informally named Sputnik Planum (Sputnik Plain), after Earth’s first artificial satellite. The surface appears to be divided into irregularly-shaped segments that are ringed by narrow troughs. Features that appear to be groups of mounds and fields of small pits are also visible. This image was acquired by the Long Range Reconnaissance Imager (LORRI) on July 14 from a distance of 48,000 miles (77,000 kilometers). Features as small as one-half mile (1 kilometer) across are visible. The blocky appearance of some features is due to compression of the image. </a:t>
            </a:r>
            <a:endParaRPr sz="1400"/>
          </a:p>
          <a:p>
            <a:pPr lvl="0">
              <a:defRPr sz="1800"/>
            </a:pPr>
            <a:endParaRPr sz="1400"/>
          </a:p>
          <a:p>
            <a:pPr lvl="0">
              <a:defRPr sz="1800"/>
            </a:pPr>
            <a:endParaRPr sz="1400"/>
          </a:p>
          <a:p>
            <a:pPr lvl="0">
              <a:defRPr sz="1800"/>
            </a:pPr>
            <a:r>
              <a:rPr sz="1400"/>
              <a:t>For more inforamtion, see:</a:t>
            </a:r>
            <a:endParaRPr sz="1400"/>
          </a:p>
          <a:p>
            <a:pPr lvl="0">
              <a:defRPr sz="1800"/>
            </a:pPr>
            <a:r>
              <a:rPr sz="1400"/>
              <a:t>      pluto.jhuapl.edu</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185333" y="1532466"/>
            <a:ext cx="13885334" cy="3098801"/>
          </a:xfrm>
          <a:prstGeom prst="rect">
            <a:avLst/>
          </a:prstGeom>
        </p:spPr>
        <p:txBody>
          <a:bodyPr anchor="b"/>
          <a:lstStyle/>
          <a:p>
            <a:pPr lvl="0">
              <a:defRPr sz="1800">
                <a:solidFill>
                  <a:srgbClr val="000000"/>
                </a:solidFill>
              </a:defRPr>
            </a:pPr>
            <a:r>
              <a:rPr sz="7400">
                <a:solidFill>
                  <a:srgbClr val="FFFFFF"/>
                </a:solidFill>
              </a:rPr>
              <a:t>Title Text</a:t>
            </a:r>
          </a:p>
        </p:txBody>
      </p:sp>
      <p:sp>
        <p:nvSpPr>
          <p:cNvPr id="6" name="Shape 6"/>
          <p:cNvSpPr/>
          <p:nvPr>
            <p:ph type="body" idx="1"/>
          </p:nvPr>
        </p:nvSpPr>
        <p:spPr>
          <a:xfrm>
            <a:off x="1185333" y="4715933"/>
            <a:ext cx="13885334" cy="1058334"/>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423333" y="6299200"/>
            <a:ext cx="15409334" cy="1337734"/>
          </a:xfrm>
          <a:prstGeom prst="rect">
            <a:avLst/>
          </a:prstGeom>
        </p:spPr>
        <p:txBody>
          <a:bodyPr/>
          <a:lstStyle/>
          <a:p>
            <a:pPr lvl="0">
              <a:defRPr sz="1800">
                <a:solidFill>
                  <a:srgbClr val="000000"/>
                </a:solidFill>
              </a:defRPr>
            </a:pPr>
            <a:r>
              <a:rPr sz="7400">
                <a:solidFill>
                  <a:srgbClr val="FFFFFF"/>
                </a:solidFill>
              </a:rPr>
              <a:t>Title Text</a:t>
            </a:r>
          </a:p>
        </p:txBody>
      </p:sp>
      <p:sp>
        <p:nvSpPr>
          <p:cNvPr id="9" name="Shape 9"/>
          <p:cNvSpPr/>
          <p:nvPr>
            <p:ph type="body" idx="1"/>
          </p:nvPr>
        </p:nvSpPr>
        <p:spPr>
          <a:xfrm>
            <a:off x="423333" y="7679266"/>
            <a:ext cx="15409334" cy="1058335"/>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185333" y="3022599"/>
            <a:ext cx="13885334" cy="3098802"/>
          </a:xfrm>
          <a:prstGeom prst="rect">
            <a:avLst/>
          </a:prstGeom>
        </p:spPr>
        <p:txBody>
          <a:bodyPr/>
          <a:lstStyle/>
          <a:p>
            <a:pPr lvl="0">
              <a:defRPr sz="1800">
                <a:solidFill>
                  <a:srgbClr val="000000"/>
                </a:solidFill>
              </a:defRPr>
            </a:pPr>
            <a:r>
              <a:rPr sz="74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1100666" y="634999"/>
            <a:ext cx="6815668" cy="3699935"/>
          </a:xfrm>
          <a:prstGeom prst="rect">
            <a:avLst/>
          </a:prstGeom>
        </p:spPr>
        <p:txBody>
          <a:bodyPr anchor="b"/>
          <a:lstStyle>
            <a:lvl1pPr>
              <a:defRPr sz="5600"/>
            </a:lvl1pPr>
          </a:lstStyle>
          <a:p>
            <a:pPr lvl="0">
              <a:defRPr sz="1800">
                <a:solidFill>
                  <a:srgbClr val="000000"/>
                </a:solidFill>
              </a:defRPr>
            </a:pPr>
            <a:r>
              <a:rPr sz="5600">
                <a:solidFill>
                  <a:srgbClr val="FFFFFF"/>
                </a:solidFill>
              </a:rPr>
              <a:t>Title Text</a:t>
            </a:r>
          </a:p>
        </p:txBody>
      </p:sp>
      <p:sp>
        <p:nvSpPr>
          <p:cNvPr id="14" name="Shape 14"/>
          <p:cNvSpPr/>
          <p:nvPr>
            <p:ph type="body" idx="1"/>
          </p:nvPr>
        </p:nvSpPr>
        <p:spPr>
          <a:xfrm>
            <a:off x="1100666" y="4461933"/>
            <a:ext cx="6815668" cy="3818468"/>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74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74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400">
                <a:solidFill>
                  <a:srgbClr val="FFFFFF"/>
                </a:solidFill>
              </a:rPr>
              <a:t>Body Level One</a:t>
            </a:r>
            <a:endParaRPr sz="3400">
              <a:solidFill>
                <a:srgbClr val="FFFFFF"/>
              </a:solidFill>
            </a:endParaRPr>
          </a:p>
          <a:p>
            <a:pPr lvl="1">
              <a:defRPr sz="1800">
                <a:solidFill>
                  <a:srgbClr val="000000"/>
                </a:solidFill>
              </a:defRPr>
            </a:pPr>
            <a:r>
              <a:rPr sz="3400">
                <a:solidFill>
                  <a:srgbClr val="FFFFFF"/>
                </a:solidFill>
              </a:rPr>
              <a:t>Body Level Two</a:t>
            </a:r>
            <a:endParaRPr sz="3400">
              <a:solidFill>
                <a:srgbClr val="FFFFFF"/>
              </a:solidFill>
            </a:endParaRPr>
          </a:p>
          <a:p>
            <a:pPr lvl="2">
              <a:defRPr sz="1800">
                <a:solidFill>
                  <a:srgbClr val="000000"/>
                </a:solidFill>
              </a:defRPr>
            </a:pPr>
            <a:r>
              <a:rPr sz="3400">
                <a:solidFill>
                  <a:srgbClr val="FFFFFF"/>
                </a:solidFill>
              </a:rPr>
              <a:t>Body Level Three</a:t>
            </a:r>
            <a:endParaRPr sz="3400">
              <a:solidFill>
                <a:srgbClr val="FFFFFF"/>
              </a:solidFill>
            </a:endParaRPr>
          </a:p>
          <a:p>
            <a:pPr lvl="3">
              <a:defRPr sz="1800">
                <a:solidFill>
                  <a:srgbClr val="000000"/>
                </a:solidFill>
              </a:defRPr>
            </a:pPr>
            <a:r>
              <a:rPr sz="3400">
                <a:solidFill>
                  <a:srgbClr val="FFFFFF"/>
                </a:solidFill>
              </a:rPr>
              <a:t>Body Level Four</a:t>
            </a:r>
            <a:endParaRPr sz="3400">
              <a:solidFill>
                <a:srgbClr val="FFFFFF"/>
              </a:solidFill>
            </a:endParaRPr>
          </a:p>
          <a:p>
            <a:pPr lvl="4">
              <a:defRPr sz="1800">
                <a:solidFill>
                  <a:srgbClr val="000000"/>
                </a:solidFill>
              </a:defRPr>
            </a:pPr>
            <a:r>
              <a:rPr sz="34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7400">
                <a:solidFill>
                  <a:srgbClr val="FFFFFF"/>
                </a:solidFill>
              </a:rPr>
              <a:t>Title Text</a:t>
            </a:r>
          </a:p>
        </p:txBody>
      </p:sp>
      <p:sp>
        <p:nvSpPr>
          <p:cNvPr id="22" name="Shape 22"/>
          <p:cNvSpPr/>
          <p:nvPr>
            <p:ph type="body" idx="1"/>
          </p:nvPr>
        </p:nvSpPr>
        <p:spPr>
          <a:xfrm>
            <a:off x="1126066" y="2099733"/>
            <a:ext cx="6815668" cy="6197601"/>
          </a:xfrm>
          <a:prstGeom prst="rect">
            <a:avLst/>
          </a:prstGeom>
        </p:spPr>
        <p:txBody>
          <a:bodyPr/>
          <a:lstStyle>
            <a:lvl1pPr marL="372533" indent="-372533">
              <a:spcBef>
                <a:spcPts val="4500"/>
              </a:spcBef>
              <a:defRPr sz="3000"/>
            </a:lvl1pPr>
            <a:lvl2pPr marL="931333" indent="-372533">
              <a:spcBef>
                <a:spcPts val="4500"/>
              </a:spcBef>
              <a:defRPr sz="3000"/>
            </a:lvl2pPr>
            <a:lvl3pPr marL="1490133" indent="-372533">
              <a:spcBef>
                <a:spcPts val="4500"/>
              </a:spcBef>
              <a:defRPr sz="3000"/>
            </a:lvl3pPr>
            <a:lvl4pPr marL="2048933" indent="-372533">
              <a:spcBef>
                <a:spcPts val="4500"/>
              </a:spcBef>
              <a:defRPr sz="3000"/>
            </a:lvl4pPr>
            <a:lvl5pPr marL="2607733" indent="-372533">
              <a:spcBef>
                <a:spcPts val="4500"/>
              </a:spcBef>
              <a:defRPr sz="3000"/>
            </a:lvl5pPr>
          </a:lstStyle>
          <a:p>
            <a:pPr lvl="0">
              <a:defRPr sz="1800">
                <a:solidFill>
                  <a:srgbClr val="000000"/>
                </a:solidFill>
              </a:defRPr>
            </a:pPr>
            <a:r>
              <a:rPr sz="3000">
                <a:solidFill>
                  <a:srgbClr val="FFFFFF"/>
                </a:solidFill>
              </a:rPr>
              <a:t>Body Level One</a:t>
            </a:r>
            <a:endParaRPr sz="3000">
              <a:solidFill>
                <a:srgbClr val="FFFFFF"/>
              </a:solidFill>
            </a:endParaRPr>
          </a:p>
          <a:p>
            <a:pPr lvl="1">
              <a:defRPr sz="1800">
                <a:solidFill>
                  <a:srgbClr val="000000"/>
                </a:solidFill>
              </a:defRPr>
            </a:pPr>
            <a:r>
              <a:rPr sz="3000">
                <a:solidFill>
                  <a:srgbClr val="FFFFFF"/>
                </a:solidFill>
              </a:rPr>
              <a:t>Body Level Two</a:t>
            </a:r>
            <a:endParaRPr sz="3000">
              <a:solidFill>
                <a:srgbClr val="FFFFFF"/>
              </a:solidFill>
            </a:endParaRPr>
          </a:p>
          <a:p>
            <a:pPr lvl="2">
              <a:defRPr sz="1800">
                <a:solidFill>
                  <a:srgbClr val="000000"/>
                </a:solidFill>
              </a:defRPr>
            </a:pPr>
            <a:r>
              <a:rPr sz="3000">
                <a:solidFill>
                  <a:srgbClr val="FFFFFF"/>
                </a:solidFill>
              </a:rPr>
              <a:t>Body Level Three</a:t>
            </a:r>
            <a:endParaRPr sz="3000">
              <a:solidFill>
                <a:srgbClr val="FFFFFF"/>
              </a:solidFill>
            </a:endParaRPr>
          </a:p>
          <a:p>
            <a:pPr lvl="3">
              <a:defRPr sz="1800">
                <a:solidFill>
                  <a:srgbClr val="000000"/>
                </a:solidFill>
              </a:defRPr>
            </a:pPr>
            <a:r>
              <a:rPr sz="3000">
                <a:solidFill>
                  <a:srgbClr val="FFFFFF"/>
                </a:solidFill>
              </a:rPr>
              <a:t>Body Level Four</a:t>
            </a:r>
            <a:endParaRPr sz="3000">
              <a:solidFill>
                <a:srgbClr val="FFFFFF"/>
              </a:solidFill>
            </a:endParaRPr>
          </a:p>
          <a:p>
            <a:pPr lvl="4">
              <a:defRPr sz="1800">
                <a:solidFill>
                  <a:srgbClr val="000000"/>
                </a:solidFill>
              </a:defRPr>
            </a:pPr>
            <a:r>
              <a:rPr sz="30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126066" y="1185333"/>
            <a:ext cx="14003868" cy="6781801"/>
          </a:xfrm>
          <a:prstGeom prst="rect">
            <a:avLst/>
          </a:prstGeom>
        </p:spPr>
        <p:txBody>
          <a:bodyPr/>
          <a:lstStyle/>
          <a:p>
            <a:pPr lvl="0">
              <a:defRPr sz="1800">
                <a:solidFill>
                  <a:srgbClr val="000000"/>
                </a:solidFill>
              </a:defRPr>
            </a:pPr>
            <a:r>
              <a:rPr sz="3400">
                <a:solidFill>
                  <a:srgbClr val="FFFFFF"/>
                </a:solidFill>
              </a:rPr>
              <a:t>Body Level One</a:t>
            </a:r>
            <a:endParaRPr sz="3400">
              <a:solidFill>
                <a:srgbClr val="FFFFFF"/>
              </a:solidFill>
            </a:endParaRPr>
          </a:p>
          <a:p>
            <a:pPr lvl="1">
              <a:defRPr sz="1800">
                <a:solidFill>
                  <a:srgbClr val="000000"/>
                </a:solidFill>
              </a:defRPr>
            </a:pPr>
            <a:r>
              <a:rPr sz="3400">
                <a:solidFill>
                  <a:srgbClr val="FFFFFF"/>
                </a:solidFill>
              </a:rPr>
              <a:t>Body Level Two</a:t>
            </a:r>
            <a:endParaRPr sz="3400">
              <a:solidFill>
                <a:srgbClr val="FFFFFF"/>
              </a:solidFill>
            </a:endParaRPr>
          </a:p>
          <a:p>
            <a:pPr lvl="2">
              <a:defRPr sz="1800">
                <a:solidFill>
                  <a:srgbClr val="000000"/>
                </a:solidFill>
              </a:defRPr>
            </a:pPr>
            <a:r>
              <a:rPr sz="3400">
                <a:solidFill>
                  <a:srgbClr val="FFFFFF"/>
                </a:solidFill>
              </a:rPr>
              <a:t>Body Level Three</a:t>
            </a:r>
            <a:endParaRPr sz="3400">
              <a:solidFill>
                <a:srgbClr val="FFFFFF"/>
              </a:solidFill>
            </a:endParaRPr>
          </a:p>
          <a:p>
            <a:pPr lvl="3">
              <a:defRPr sz="1800">
                <a:solidFill>
                  <a:srgbClr val="000000"/>
                </a:solidFill>
              </a:defRPr>
            </a:pPr>
            <a:r>
              <a:rPr sz="3400">
                <a:solidFill>
                  <a:srgbClr val="FFFFFF"/>
                </a:solidFill>
              </a:rPr>
              <a:t>Body Level Four</a:t>
            </a:r>
            <a:endParaRPr sz="3400">
              <a:solidFill>
                <a:srgbClr val="FFFFFF"/>
              </a:solidFill>
            </a:endParaRPr>
          </a:p>
          <a:p>
            <a:pPr lvl="4">
              <a:defRPr sz="1800">
                <a:solidFill>
                  <a:srgbClr val="000000"/>
                </a:solidFill>
              </a:defRPr>
            </a:pPr>
            <a:r>
              <a:rPr sz="34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126066" y="237066"/>
            <a:ext cx="14003868" cy="1524001"/>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7400">
                <a:solidFill>
                  <a:srgbClr val="FFFFFF"/>
                </a:solidFill>
              </a:rPr>
              <a:t>Title Text</a:t>
            </a:r>
          </a:p>
        </p:txBody>
      </p:sp>
      <p:sp>
        <p:nvSpPr>
          <p:cNvPr id="3" name="Shape 3"/>
          <p:cNvSpPr/>
          <p:nvPr>
            <p:ph type="body" idx="1"/>
          </p:nvPr>
        </p:nvSpPr>
        <p:spPr>
          <a:xfrm>
            <a:off x="1126066" y="2099733"/>
            <a:ext cx="14003868" cy="6197601"/>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400">
                <a:solidFill>
                  <a:srgbClr val="FFFFFF"/>
                </a:solidFill>
              </a:rPr>
              <a:t>Body Level One</a:t>
            </a:r>
            <a:endParaRPr sz="3400">
              <a:solidFill>
                <a:srgbClr val="FFFFFF"/>
              </a:solidFill>
            </a:endParaRPr>
          </a:p>
          <a:p>
            <a:pPr lvl="1">
              <a:defRPr sz="1800">
                <a:solidFill>
                  <a:srgbClr val="000000"/>
                </a:solidFill>
              </a:defRPr>
            </a:pPr>
            <a:r>
              <a:rPr sz="3400">
                <a:solidFill>
                  <a:srgbClr val="FFFFFF"/>
                </a:solidFill>
              </a:rPr>
              <a:t>Body Level Two</a:t>
            </a:r>
            <a:endParaRPr sz="3400">
              <a:solidFill>
                <a:srgbClr val="FFFFFF"/>
              </a:solidFill>
            </a:endParaRPr>
          </a:p>
          <a:p>
            <a:pPr lvl="2">
              <a:defRPr sz="1800">
                <a:solidFill>
                  <a:srgbClr val="000000"/>
                </a:solidFill>
              </a:defRPr>
            </a:pPr>
            <a:r>
              <a:rPr sz="3400">
                <a:solidFill>
                  <a:srgbClr val="FFFFFF"/>
                </a:solidFill>
              </a:rPr>
              <a:t>Body Level Three</a:t>
            </a:r>
            <a:endParaRPr sz="3400">
              <a:solidFill>
                <a:srgbClr val="FFFFFF"/>
              </a:solidFill>
            </a:endParaRPr>
          </a:p>
          <a:p>
            <a:pPr lvl="3">
              <a:defRPr sz="1800">
                <a:solidFill>
                  <a:srgbClr val="000000"/>
                </a:solidFill>
              </a:defRPr>
            </a:pPr>
            <a:r>
              <a:rPr sz="3400">
                <a:solidFill>
                  <a:srgbClr val="FFFFFF"/>
                </a:solidFill>
              </a:rPr>
              <a:t>Body Level Four</a:t>
            </a:r>
            <a:endParaRPr sz="3400">
              <a:solidFill>
                <a:srgbClr val="FFFFFF"/>
              </a:solidFill>
            </a:endParaRPr>
          </a:p>
          <a:p>
            <a:pPr lvl="4">
              <a:defRPr sz="1800">
                <a:solidFill>
                  <a:srgbClr val="000000"/>
                </a:solidFill>
              </a:defRPr>
            </a:pPr>
            <a:r>
              <a:rPr sz="34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825500">
        <a:defRPr sz="7400">
          <a:solidFill>
            <a:srgbClr val="FFFFFF"/>
          </a:solidFill>
          <a:latin typeface="+mn-lt"/>
          <a:ea typeface="+mn-ea"/>
          <a:cs typeface="+mn-cs"/>
          <a:sym typeface="Helvetica Light"/>
        </a:defRPr>
      </a:lvl1pPr>
      <a:lvl2pPr indent="228600" algn="ctr" defTabSz="825500">
        <a:defRPr sz="7400">
          <a:solidFill>
            <a:srgbClr val="FFFFFF"/>
          </a:solidFill>
          <a:latin typeface="+mn-lt"/>
          <a:ea typeface="+mn-ea"/>
          <a:cs typeface="+mn-cs"/>
          <a:sym typeface="Helvetica Light"/>
        </a:defRPr>
      </a:lvl2pPr>
      <a:lvl3pPr indent="457200" algn="ctr" defTabSz="825500">
        <a:defRPr sz="7400">
          <a:solidFill>
            <a:srgbClr val="FFFFFF"/>
          </a:solidFill>
          <a:latin typeface="+mn-lt"/>
          <a:ea typeface="+mn-ea"/>
          <a:cs typeface="+mn-cs"/>
          <a:sym typeface="Helvetica Light"/>
        </a:defRPr>
      </a:lvl3pPr>
      <a:lvl4pPr indent="685800" algn="ctr" defTabSz="825500">
        <a:defRPr sz="7400">
          <a:solidFill>
            <a:srgbClr val="FFFFFF"/>
          </a:solidFill>
          <a:latin typeface="+mn-lt"/>
          <a:ea typeface="+mn-ea"/>
          <a:cs typeface="+mn-cs"/>
          <a:sym typeface="Helvetica Light"/>
        </a:defRPr>
      </a:lvl4pPr>
      <a:lvl5pPr indent="914400" algn="ctr" defTabSz="825500">
        <a:defRPr sz="7400">
          <a:solidFill>
            <a:srgbClr val="FFFFFF"/>
          </a:solidFill>
          <a:latin typeface="+mn-lt"/>
          <a:ea typeface="+mn-ea"/>
          <a:cs typeface="+mn-cs"/>
          <a:sym typeface="Helvetica Light"/>
        </a:defRPr>
      </a:lvl5pPr>
      <a:lvl6pPr indent="1143000" algn="ctr" defTabSz="825500">
        <a:defRPr sz="7400">
          <a:solidFill>
            <a:srgbClr val="FFFFFF"/>
          </a:solidFill>
          <a:latin typeface="+mn-lt"/>
          <a:ea typeface="+mn-ea"/>
          <a:cs typeface="+mn-cs"/>
          <a:sym typeface="Helvetica Light"/>
        </a:defRPr>
      </a:lvl6pPr>
      <a:lvl7pPr indent="1371600" algn="ctr" defTabSz="825500">
        <a:defRPr sz="7400">
          <a:solidFill>
            <a:srgbClr val="FFFFFF"/>
          </a:solidFill>
          <a:latin typeface="+mn-lt"/>
          <a:ea typeface="+mn-ea"/>
          <a:cs typeface="+mn-cs"/>
          <a:sym typeface="Helvetica Light"/>
        </a:defRPr>
      </a:lvl7pPr>
      <a:lvl8pPr indent="1600200" algn="ctr" defTabSz="825500">
        <a:defRPr sz="7400">
          <a:solidFill>
            <a:srgbClr val="FFFFFF"/>
          </a:solidFill>
          <a:latin typeface="+mn-lt"/>
          <a:ea typeface="+mn-ea"/>
          <a:cs typeface="+mn-cs"/>
          <a:sym typeface="Helvetica Light"/>
        </a:defRPr>
      </a:lvl8pPr>
      <a:lvl9pPr indent="1828800" algn="ctr" defTabSz="825500">
        <a:defRPr sz="7400">
          <a:solidFill>
            <a:srgbClr val="FFFFFF"/>
          </a:solidFill>
          <a:latin typeface="+mn-lt"/>
          <a:ea typeface="+mn-ea"/>
          <a:cs typeface="+mn-cs"/>
          <a:sym typeface="Helvetica Light"/>
        </a:defRPr>
      </a:lvl9pPr>
    </p:titleStyle>
    <p:bodyStyle>
      <a:lvl1pPr marL="415192" indent="-415192" defTabSz="825500">
        <a:spcBef>
          <a:spcPts val="5900"/>
        </a:spcBef>
        <a:buSzPct val="75000"/>
        <a:buChar char="•"/>
        <a:defRPr sz="3400">
          <a:solidFill>
            <a:srgbClr val="FFFFFF"/>
          </a:solidFill>
          <a:latin typeface="+mn-lt"/>
          <a:ea typeface="+mn-ea"/>
          <a:cs typeface="+mn-cs"/>
          <a:sym typeface="Helvetica Light"/>
        </a:defRPr>
      </a:lvl1pPr>
      <a:lvl2pPr marL="1050192" indent="-415192" defTabSz="825500">
        <a:spcBef>
          <a:spcPts val="5900"/>
        </a:spcBef>
        <a:buSzPct val="75000"/>
        <a:buChar char="•"/>
        <a:defRPr sz="3400">
          <a:solidFill>
            <a:srgbClr val="FFFFFF"/>
          </a:solidFill>
          <a:latin typeface="+mn-lt"/>
          <a:ea typeface="+mn-ea"/>
          <a:cs typeface="+mn-cs"/>
          <a:sym typeface="Helvetica Light"/>
        </a:defRPr>
      </a:lvl2pPr>
      <a:lvl3pPr marL="1685192" indent="-415192" defTabSz="825500">
        <a:spcBef>
          <a:spcPts val="5900"/>
        </a:spcBef>
        <a:buSzPct val="75000"/>
        <a:buChar char="•"/>
        <a:defRPr sz="3400">
          <a:solidFill>
            <a:srgbClr val="FFFFFF"/>
          </a:solidFill>
          <a:latin typeface="+mn-lt"/>
          <a:ea typeface="+mn-ea"/>
          <a:cs typeface="+mn-cs"/>
          <a:sym typeface="Helvetica Light"/>
        </a:defRPr>
      </a:lvl3pPr>
      <a:lvl4pPr marL="2320192" indent="-415192" defTabSz="825500">
        <a:spcBef>
          <a:spcPts val="5900"/>
        </a:spcBef>
        <a:buSzPct val="75000"/>
        <a:buChar char="•"/>
        <a:defRPr sz="3400">
          <a:solidFill>
            <a:srgbClr val="FFFFFF"/>
          </a:solidFill>
          <a:latin typeface="+mn-lt"/>
          <a:ea typeface="+mn-ea"/>
          <a:cs typeface="+mn-cs"/>
          <a:sym typeface="Helvetica Light"/>
        </a:defRPr>
      </a:lvl4pPr>
      <a:lvl5pPr marL="2955192" indent="-415192" defTabSz="825500">
        <a:spcBef>
          <a:spcPts val="5900"/>
        </a:spcBef>
        <a:buSzPct val="75000"/>
        <a:buChar char="•"/>
        <a:defRPr sz="3400">
          <a:solidFill>
            <a:srgbClr val="FFFFFF"/>
          </a:solidFill>
          <a:latin typeface="+mn-lt"/>
          <a:ea typeface="+mn-ea"/>
          <a:cs typeface="+mn-cs"/>
          <a:sym typeface="Helvetica Light"/>
        </a:defRPr>
      </a:lvl5pPr>
      <a:lvl6pPr marL="3590192" indent="-415192" defTabSz="825500">
        <a:spcBef>
          <a:spcPts val="5900"/>
        </a:spcBef>
        <a:buSzPct val="75000"/>
        <a:buChar char="•"/>
        <a:defRPr sz="3400">
          <a:solidFill>
            <a:srgbClr val="FFFFFF"/>
          </a:solidFill>
          <a:latin typeface="+mn-lt"/>
          <a:ea typeface="+mn-ea"/>
          <a:cs typeface="+mn-cs"/>
          <a:sym typeface="Helvetica Light"/>
        </a:defRPr>
      </a:lvl6pPr>
      <a:lvl7pPr marL="4225192" indent="-415192" defTabSz="825500">
        <a:spcBef>
          <a:spcPts val="5900"/>
        </a:spcBef>
        <a:buSzPct val="75000"/>
        <a:buChar char="•"/>
        <a:defRPr sz="3400">
          <a:solidFill>
            <a:srgbClr val="FFFFFF"/>
          </a:solidFill>
          <a:latin typeface="+mn-lt"/>
          <a:ea typeface="+mn-ea"/>
          <a:cs typeface="+mn-cs"/>
          <a:sym typeface="Helvetica Light"/>
        </a:defRPr>
      </a:lvl7pPr>
      <a:lvl8pPr marL="4860192" indent="-415192" defTabSz="825500">
        <a:spcBef>
          <a:spcPts val="5900"/>
        </a:spcBef>
        <a:buSzPct val="75000"/>
        <a:buChar char="•"/>
        <a:defRPr sz="3400">
          <a:solidFill>
            <a:srgbClr val="FFFFFF"/>
          </a:solidFill>
          <a:latin typeface="+mn-lt"/>
          <a:ea typeface="+mn-ea"/>
          <a:cs typeface="+mn-cs"/>
          <a:sym typeface="Helvetica Light"/>
        </a:defRPr>
      </a:lvl8pPr>
      <a:lvl9pPr marL="5495192" indent="-415192" defTabSz="825500">
        <a:spcBef>
          <a:spcPts val="5900"/>
        </a:spcBef>
        <a:buSzPct val="75000"/>
        <a:buChar char="•"/>
        <a:defRPr sz="3400">
          <a:solidFill>
            <a:srgbClr val="FFFFFF"/>
          </a:solidFill>
          <a:latin typeface="+mn-lt"/>
          <a:ea typeface="+mn-ea"/>
          <a:cs typeface="+mn-cs"/>
          <a:sym typeface="Helvetica Light"/>
        </a:defRPr>
      </a:lvl9pPr>
    </p:bodyStyle>
    <p:otherStyle>
      <a:lvl1pPr algn="ctr" defTabSz="825500">
        <a:defRPr sz="1600">
          <a:solidFill>
            <a:schemeClr val="tx1"/>
          </a:solidFill>
          <a:latin typeface="+mn-lt"/>
          <a:ea typeface="+mn-ea"/>
          <a:cs typeface="+mn-cs"/>
          <a:sym typeface="Helvetica Light"/>
        </a:defRPr>
      </a:lvl1pPr>
      <a:lvl2pPr indent="228600" algn="ctr" defTabSz="825500">
        <a:defRPr sz="1600">
          <a:solidFill>
            <a:schemeClr val="tx1"/>
          </a:solidFill>
          <a:latin typeface="+mn-lt"/>
          <a:ea typeface="+mn-ea"/>
          <a:cs typeface="+mn-cs"/>
          <a:sym typeface="Helvetica Light"/>
        </a:defRPr>
      </a:lvl2pPr>
      <a:lvl3pPr indent="457200" algn="ctr" defTabSz="825500">
        <a:defRPr sz="1600">
          <a:solidFill>
            <a:schemeClr val="tx1"/>
          </a:solidFill>
          <a:latin typeface="+mn-lt"/>
          <a:ea typeface="+mn-ea"/>
          <a:cs typeface="+mn-cs"/>
          <a:sym typeface="Helvetica Light"/>
        </a:defRPr>
      </a:lvl3pPr>
      <a:lvl4pPr indent="685800" algn="ctr" defTabSz="825500">
        <a:defRPr sz="1600">
          <a:solidFill>
            <a:schemeClr val="tx1"/>
          </a:solidFill>
          <a:latin typeface="+mn-lt"/>
          <a:ea typeface="+mn-ea"/>
          <a:cs typeface="+mn-cs"/>
          <a:sym typeface="Helvetica Light"/>
        </a:defRPr>
      </a:lvl4pPr>
      <a:lvl5pPr indent="914400" algn="ctr" defTabSz="825500">
        <a:defRPr sz="1600">
          <a:solidFill>
            <a:schemeClr val="tx1"/>
          </a:solidFill>
          <a:latin typeface="+mn-lt"/>
          <a:ea typeface="+mn-ea"/>
          <a:cs typeface="+mn-cs"/>
          <a:sym typeface="Helvetica Light"/>
        </a:defRPr>
      </a:lvl5pPr>
      <a:lvl6pPr indent="1143000" algn="ctr" defTabSz="825500">
        <a:defRPr sz="1600">
          <a:solidFill>
            <a:schemeClr val="tx1"/>
          </a:solidFill>
          <a:latin typeface="+mn-lt"/>
          <a:ea typeface="+mn-ea"/>
          <a:cs typeface="+mn-cs"/>
          <a:sym typeface="Helvetica Light"/>
        </a:defRPr>
      </a:lvl6pPr>
      <a:lvl7pPr indent="1371600" algn="ctr" defTabSz="825500">
        <a:defRPr sz="1600">
          <a:solidFill>
            <a:schemeClr val="tx1"/>
          </a:solidFill>
          <a:latin typeface="+mn-lt"/>
          <a:ea typeface="+mn-ea"/>
          <a:cs typeface="+mn-cs"/>
          <a:sym typeface="Helvetica Light"/>
        </a:defRPr>
      </a:lvl7pPr>
      <a:lvl8pPr indent="1600200" algn="ctr" defTabSz="825500">
        <a:defRPr sz="1600">
          <a:solidFill>
            <a:schemeClr val="tx1"/>
          </a:solidFill>
          <a:latin typeface="+mn-lt"/>
          <a:ea typeface="+mn-ea"/>
          <a:cs typeface="+mn-cs"/>
          <a:sym typeface="Helvetica Light"/>
        </a:defRPr>
      </a:lvl8pPr>
      <a:lvl9pPr indent="1828800" algn="ctr" defTabSz="825500">
        <a:defRPr sz="1600">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a:p>
        </p:txBody>
      </p:sp>
      <p:sp>
        <p:nvSpPr>
          <p:cNvPr id="33" name="Shape 33"/>
          <p:cNvSpPr/>
          <p:nvPr>
            <p:ph type="body" idx="1"/>
          </p:nvPr>
        </p:nvSpPr>
        <p:spPr>
          <a:prstGeom prst="rect">
            <a:avLst/>
          </a:prstGeom>
        </p:spPr>
        <p:txBody>
          <a:bodyPr/>
          <a:lstStyle/>
          <a:p>
            <a:pPr lvl="0"/>
          </a:p>
        </p:txBody>
      </p:sp>
      <p:pic>
        <p:nvPicPr>
          <p:cNvPr id="34" name="pluto_heart_of_the_heart_20150714.jpg"/>
          <p:cNvPicPr/>
          <p:nvPr/>
        </p:nvPicPr>
        <p:blipFill>
          <a:blip r:embed="rId3">
            <a:extLst/>
          </a:blip>
          <a:stretch>
            <a:fillRect/>
          </a:stretch>
        </p:blipFill>
        <p:spPr>
          <a:xfrm>
            <a:off x="0" y="0"/>
            <a:ext cx="16256000" cy="9144000"/>
          </a:xfrm>
          <a:prstGeom prst="rect">
            <a:avLst/>
          </a:prstGeom>
          <a:ln w="3175">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