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6256000" cy="9144000"/>
  <p:notesSz cx="6858000" cy="9144000"/>
  <p:defaultTextStyle>
    <a:lvl1pPr algn="ctr" defTabSz="825500">
      <a:defRPr sz="3200">
        <a:solidFill>
          <a:srgbClr val="FFFFFF"/>
        </a:solidFill>
        <a:latin typeface="+mn-lt"/>
        <a:ea typeface="+mn-ea"/>
        <a:cs typeface="+mn-cs"/>
        <a:sym typeface="Helvetica Light"/>
      </a:defRPr>
    </a:lvl1pPr>
    <a:lvl2pPr indent="228600" algn="ctr" defTabSz="825500">
      <a:defRPr sz="3200">
        <a:solidFill>
          <a:srgbClr val="FFFFFF"/>
        </a:solidFill>
        <a:latin typeface="+mn-lt"/>
        <a:ea typeface="+mn-ea"/>
        <a:cs typeface="+mn-cs"/>
        <a:sym typeface="Helvetica Light"/>
      </a:defRPr>
    </a:lvl2pPr>
    <a:lvl3pPr indent="457200" algn="ctr" defTabSz="825500">
      <a:defRPr sz="3200">
        <a:solidFill>
          <a:srgbClr val="FFFFFF"/>
        </a:solidFill>
        <a:latin typeface="+mn-lt"/>
        <a:ea typeface="+mn-ea"/>
        <a:cs typeface="+mn-cs"/>
        <a:sym typeface="Helvetica Light"/>
      </a:defRPr>
    </a:lvl3pPr>
    <a:lvl4pPr indent="685800" algn="ctr" defTabSz="825500">
      <a:defRPr sz="3200">
        <a:solidFill>
          <a:srgbClr val="FFFFFF"/>
        </a:solidFill>
        <a:latin typeface="+mn-lt"/>
        <a:ea typeface="+mn-ea"/>
        <a:cs typeface="+mn-cs"/>
        <a:sym typeface="Helvetica Light"/>
      </a:defRPr>
    </a:lvl4pPr>
    <a:lvl5pPr indent="914400" algn="ctr" defTabSz="825500">
      <a:defRPr sz="3200">
        <a:solidFill>
          <a:srgbClr val="FFFFFF"/>
        </a:solidFill>
        <a:latin typeface="+mn-lt"/>
        <a:ea typeface="+mn-ea"/>
        <a:cs typeface="+mn-cs"/>
        <a:sym typeface="Helvetica Light"/>
      </a:defRPr>
    </a:lvl5pPr>
    <a:lvl6pPr indent="1143000" algn="ctr" defTabSz="825500">
      <a:defRPr sz="3200">
        <a:solidFill>
          <a:srgbClr val="FFFFFF"/>
        </a:solidFill>
        <a:latin typeface="+mn-lt"/>
        <a:ea typeface="+mn-ea"/>
        <a:cs typeface="+mn-cs"/>
        <a:sym typeface="Helvetica Light"/>
      </a:defRPr>
    </a:lvl6pPr>
    <a:lvl7pPr indent="1371600" algn="ctr" defTabSz="825500">
      <a:defRPr sz="3200">
        <a:solidFill>
          <a:srgbClr val="FFFFFF"/>
        </a:solidFill>
        <a:latin typeface="+mn-lt"/>
        <a:ea typeface="+mn-ea"/>
        <a:cs typeface="+mn-cs"/>
        <a:sym typeface="Helvetica Light"/>
      </a:defRPr>
    </a:lvl7pPr>
    <a:lvl8pPr indent="1600200" algn="ctr" defTabSz="825500">
      <a:defRPr sz="3200">
        <a:solidFill>
          <a:srgbClr val="FFFFFF"/>
        </a:solidFill>
        <a:latin typeface="+mn-lt"/>
        <a:ea typeface="+mn-ea"/>
        <a:cs typeface="+mn-cs"/>
        <a:sym typeface="Helvetica Light"/>
      </a:defRPr>
    </a:lvl8pPr>
    <a:lvl9pPr indent="1828800" algn="ctr" defTabSz="825500">
      <a:defRPr sz="32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1400">
        <a:latin typeface="Helvetica Neue"/>
        <a:ea typeface="Helvetica Neue"/>
        <a:cs typeface="Helvetica Neue"/>
        <a:sym typeface="Helvetica Neue"/>
      </a:defRPr>
    </a:lvl1pPr>
    <a:lvl2pPr indent="228600" defTabSz="457200">
      <a:lnSpc>
        <a:spcPct val="117999"/>
      </a:lnSpc>
      <a:defRPr sz="1400">
        <a:latin typeface="Helvetica Neue"/>
        <a:ea typeface="Helvetica Neue"/>
        <a:cs typeface="Helvetica Neue"/>
        <a:sym typeface="Helvetica Neue"/>
      </a:defRPr>
    </a:lvl2pPr>
    <a:lvl3pPr indent="457200" defTabSz="457200">
      <a:lnSpc>
        <a:spcPct val="117999"/>
      </a:lnSpc>
      <a:defRPr sz="1400">
        <a:latin typeface="Helvetica Neue"/>
        <a:ea typeface="Helvetica Neue"/>
        <a:cs typeface="Helvetica Neue"/>
        <a:sym typeface="Helvetica Neue"/>
      </a:defRPr>
    </a:lvl3pPr>
    <a:lvl4pPr indent="685800" defTabSz="457200">
      <a:lnSpc>
        <a:spcPct val="117999"/>
      </a:lnSpc>
      <a:defRPr sz="1400">
        <a:latin typeface="Helvetica Neue"/>
        <a:ea typeface="Helvetica Neue"/>
        <a:cs typeface="Helvetica Neue"/>
        <a:sym typeface="Helvetica Neue"/>
      </a:defRPr>
    </a:lvl4pPr>
    <a:lvl5pPr indent="914400" defTabSz="457200">
      <a:lnSpc>
        <a:spcPct val="117999"/>
      </a:lnSpc>
      <a:defRPr sz="1400">
        <a:latin typeface="Helvetica Neue"/>
        <a:ea typeface="Helvetica Neue"/>
        <a:cs typeface="Helvetica Neue"/>
        <a:sym typeface="Helvetica Neue"/>
      </a:defRPr>
    </a:lvl5pPr>
    <a:lvl6pPr indent="1143000" defTabSz="457200">
      <a:lnSpc>
        <a:spcPct val="117999"/>
      </a:lnSpc>
      <a:defRPr sz="1400">
        <a:latin typeface="Helvetica Neue"/>
        <a:ea typeface="Helvetica Neue"/>
        <a:cs typeface="Helvetica Neue"/>
        <a:sym typeface="Helvetica Neue"/>
      </a:defRPr>
    </a:lvl6pPr>
    <a:lvl7pPr indent="1371600" defTabSz="457200">
      <a:lnSpc>
        <a:spcPct val="117999"/>
      </a:lnSpc>
      <a:defRPr sz="1400">
        <a:latin typeface="Helvetica Neue"/>
        <a:ea typeface="Helvetica Neue"/>
        <a:cs typeface="Helvetica Neue"/>
        <a:sym typeface="Helvetica Neue"/>
      </a:defRPr>
    </a:lvl7pPr>
    <a:lvl8pPr indent="1600200" defTabSz="457200">
      <a:lnSpc>
        <a:spcPct val="117999"/>
      </a:lnSpc>
      <a:defRPr sz="1400">
        <a:latin typeface="Helvetica Neue"/>
        <a:ea typeface="Helvetica Neue"/>
        <a:cs typeface="Helvetica Neue"/>
        <a:sym typeface="Helvetica Neue"/>
      </a:defRPr>
    </a:lvl8pPr>
    <a:lvl9pPr indent="1828800" defTabSz="457200">
      <a:lnSpc>
        <a:spcPct val="117999"/>
      </a:lnSpc>
      <a:defRPr sz="14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sldImg"/>
          </p:nvPr>
        </p:nvSpPr>
        <p:spPr>
          <a:prstGeom prst="rect">
            <a:avLst/>
          </a:prstGeom>
        </p:spPr>
        <p:txBody>
          <a:bodyPr/>
          <a:lstStyle/>
          <a:p>
            <a:pPr lvl="0"/>
          </a:p>
        </p:txBody>
      </p:sp>
      <p:sp>
        <p:nvSpPr>
          <p:cNvPr id="36" name="Shape 36"/>
          <p:cNvSpPr/>
          <p:nvPr>
            <p:ph type="body" sz="quarter" idx="1"/>
          </p:nvPr>
        </p:nvSpPr>
        <p:spPr>
          <a:prstGeom prst="rect">
            <a:avLst/>
          </a:prstGeom>
        </p:spPr>
        <p:txBody>
          <a:bodyPr/>
          <a:lstStyle/>
          <a:p>
            <a:pPr lvl="0">
              <a:defRPr sz="1800"/>
            </a:pPr>
            <a:r>
              <a:rPr sz="1400"/>
              <a:t>The Icy Mountains of Pluto (annotated)</a:t>
            </a:r>
            <a:endParaRPr sz="1400"/>
          </a:p>
          <a:p>
            <a:pPr lvl="0">
              <a:defRPr sz="1800"/>
            </a:pPr>
            <a:endParaRPr sz="1400"/>
          </a:p>
          <a:p>
            <a:pPr lvl="0">
              <a:defRPr sz="1800"/>
            </a:pPr>
            <a:r>
              <a:rPr sz="1400"/>
              <a:t>New close-up images of a region near Pluto’s equator reveal a giant surprise: a range of youthful mountains rising as high as 11,000 feet (3,500 meters) above the surface of the icy body. Although methane and nitrogen ice covers much of the surface of Pluto, these materials are not strong enough to build the mountains. Instead, a stiffer material, most likely water-ice, created the peaks.</a:t>
            </a:r>
            <a:endParaRPr sz="1400"/>
          </a:p>
          <a:p>
            <a:pPr lvl="0">
              <a:defRPr sz="1800"/>
            </a:pPr>
            <a:endParaRPr sz="1400"/>
          </a:p>
          <a:p>
            <a:pPr lvl="0">
              <a:defRPr sz="1800"/>
            </a:pPr>
            <a:r>
              <a:rPr sz="1400"/>
              <a:t>The mountains likely formed no more than 100 million years ago—mere youngsters relative to the 4.56-billion-year age of the solar system—and may still be in the process of building, says Jeff Moore of New Horizons’ Geology, Geophysics and Imaging Team (GGI). The youthful age estimate is based on the lack of craters in this scene. Like the rest of Pluto, this region would presumably have been pummeled by space debris for billions of years and would be heavily cratered—unless recent activity has given the region a facelift, erasing those pockmarks. That suggests the close-up region, which covers less than one percent of Pluto’s surface, may still be geologically active today. Unlike the icy moons of giant planets though, Pluto cannot be heated by gravitational interactions with a much larger planetary body. Some other process must be generating the mountainous landscape.</a:t>
            </a:r>
            <a:endParaRPr sz="1400"/>
          </a:p>
          <a:p>
            <a:pPr lvl="0">
              <a:defRPr sz="1800"/>
            </a:pPr>
            <a:endParaRPr sz="1400"/>
          </a:p>
          <a:p>
            <a:pPr lvl="0">
              <a:defRPr sz="1800"/>
            </a:pPr>
            <a:r>
              <a:rPr sz="1400"/>
              <a:t>The close-up image was taken about 1.5 hours before New Horizons closest approach to Pluto, when the craft was 47,800 miles (77,000 kilometers) from the surface of the planet. The image easily resolves structures smaller than a mile across.</a:t>
            </a:r>
            <a:endParaRPr sz="1400"/>
          </a:p>
          <a:p>
            <a:pPr lvl="0">
              <a:defRPr sz="1800"/>
            </a:pPr>
            <a:endParaRPr sz="1400"/>
          </a:p>
          <a:p>
            <a:pPr lvl="0">
              <a:defRPr sz="1800"/>
            </a:pPr>
            <a:endParaRPr sz="1400"/>
          </a:p>
          <a:p>
            <a:pPr lvl="0">
              <a:defRPr sz="1800"/>
            </a:pPr>
            <a:r>
              <a:rPr sz="1400"/>
              <a:t>For more inforamtion, see:</a:t>
            </a:r>
            <a:endParaRPr sz="1400"/>
          </a:p>
          <a:p>
            <a:pPr lvl="0">
              <a:defRPr sz="1800"/>
            </a:pPr>
            <a:r>
              <a:rPr sz="1400"/>
              <a:t>      pluto.jhuapl.edu</a:t>
            </a:r>
            <a:endParaRPr sz="1400"/>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185333" y="1532466"/>
            <a:ext cx="13885334" cy="3098801"/>
          </a:xfrm>
          <a:prstGeom prst="rect">
            <a:avLst/>
          </a:prstGeom>
        </p:spPr>
        <p:txBody>
          <a:bodyPr anchor="b"/>
          <a:lstStyle/>
          <a:p>
            <a:pPr lvl="0">
              <a:defRPr sz="1800">
                <a:solidFill>
                  <a:srgbClr val="000000"/>
                </a:solidFill>
              </a:defRPr>
            </a:pPr>
            <a:r>
              <a:rPr sz="7400">
                <a:solidFill>
                  <a:srgbClr val="FFFFFF"/>
                </a:solidFill>
              </a:rPr>
              <a:t>Title Text</a:t>
            </a:r>
          </a:p>
        </p:txBody>
      </p:sp>
      <p:sp>
        <p:nvSpPr>
          <p:cNvPr id="6" name="Shape 6"/>
          <p:cNvSpPr/>
          <p:nvPr>
            <p:ph type="body" idx="1"/>
          </p:nvPr>
        </p:nvSpPr>
        <p:spPr>
          <a:xfrm>
            <a:off x="1185333" y="4715933"/>
            <a:ext cx="13885334" cy="1058334"/>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423333" y="6299200"/>
            <a:ext cx="15409334" cy="1337734"/>
          </a:xfrm>
          <a:prstGeom prst="rect">
            <a:avLst/>
          </a:prstGeom>
        </p:spPr>
        <p:txBody>
          <a:bodyPr/>
          <a:lstStyle/>
          <a:p>
            <a:pPr lvl="0">
              <a:defRPr sz="1800">
                <a:solidFill>
                  <a:srgbClr val="000000"/>
                </a:solidFill>
              </a:defRPr>
            </a:pPr>
            <a:r>
              <a:rPr sz="7400">
                <a:solidFill>
                  <a:srgbClr val="FFFFFF"/>
                </a:solidFill>
              </a:rPr>
              <a:t>Title Text</a:t>
            </a:r>
          </a:p>
        </p:txBody>
      </p:sp>
      <p:sp>
        <p:nvSpPr>
          <p:cNvPr id="9" name="Shape 9"/>
          <p:cNvSpPr/>
          <p:nvPr>
            <p:ph type="body" idx="1"/>
          </p:nvPr>
        </p:nvSpPr>
        <p:spPr>
          <a:xfrm>
            <a:off x="423333" y="7679266"/>
            <a:ext cx="15409334" cy="1058335"/>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185333" y="3022599"/>
            <a:ext cx="13885334" cy="3098802"/>
          </a:xfrm>
          <a:prstGeom prst="rect">
            <a:avLst/>
          </a:prstGeom>
        </p:spPr>
        <p:txBody>
          <a:bodyPr/>
          <a:lstStyle/>
          <a:p>
            <a:pPr lvl="0">
              <a:defRPr sz="1800">
                <a:solidFill>
                  <a:srgbClr val="000000"/>
                </a:solidFill>
              </a:defRPr>
            </a:pPr>
            <a:r>
              <a:rPr sz="74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1100666" y="634999"/>
            <a:ext cx="6815668" cy="3699935"/>
          </a:xfrm>
          <a:prstGeom prst="rect">
            <a:avLst/>
          </a:prstGeom>
        </p:spPr>
        <p:txBody>
          <a:bodyPr anchor="b"/>
          <a:lstStyle>
            <a:lvl1pPr>
              <a:defRPr sz="5600"/>
            </a:lvl1pPr>
          </a:lstStyle>
          <a:p>
            <a:pPr lvl="0">
              <a:defRPr sz="1800">
                <a:solidFill>
                  <a:srgbClr val="000000"/>
                </a:solidFill>
              </a:defRPr>
            </a:pPr>
            <a:r>
              <a:rPr sz="5600">
                <a:solidFill>
                  <a:srgbClr val="FFFFFF"/>
                </a:solidFill>
              </a:rPr>
              <a:t>Title Text</a:t>
            </a:r>
          </a:p>
        </p:txBody>
      </p:sp>
      <p:sp>
        <p:nvSpPr>
          <p:cNvPr id="14" name="Shape 14"/>
          <p:cNvSpPr/>
          <p:nvPr>
            <p:ph type="body" idx="1"/>
          </p:nvPr>
        </p:nvSpPr>
        <p:spPr>
          <a:xfrm>
            <a:off x="1100666" y="4461933"/>
            <a:ext cx="6815668" cy="3818468"/>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74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74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400">
                <a:solidFill>
                  <a:srgbClr val="FFFFFF"/>
                </a:solidFill>
              </a:rPr>
              <a:t>Body Level One</a:t>
            </a:r>
            <a:endParaRPr sz="3400">
              <a:solidFill>
                <a:srgbClr val="FFFFFF"/>
              </a:solidFill>
            </a:endParaRPr>
          </a:p>
          <a:p>
            <a:pPr lvl="1">
              <a:defRPr sz="1800">
                <a:solidFill>
                  <a:srgbClr val="000000"/>
                </a:solidFill>
              </a:defRPr>
            </a:pPr>
            <a:r>
              <a:rPr sz="3400">
                <a:solidFill>
                  <a:srgbClr val="FFFFFF"/>
                </a:solidFill>
              </a:rPr>
              <a:t>Body Level Two</a:t>
            </a:r>
            <a:endParaRPr sz="3400">
              <a:solidFill>
                <a:srgbClr val="FFFFFF"/>
              </a:solidFill>
            </a:endParaRPr>
          </a:p>
          <a:p>
            <a:pPr lvl="2">
              <a:defRPr sz="1800">
                <a:solidFill>
                  <a:srgbClr val="000000"/>
                </a:solidFill>
              </a:defRPr>
            </a:pPr>
            <a:r>
              <a:rPr sz="3400">
                <a:solidFill>
                  <a:srgbClr val="FFFFFF"/>
                </a:solidFill>
              </a:rPr>
              <a:t>Body Level Three</a:t>
            </a:r>
            <a:endParaRPr sz="3400">
              <a:solidFill>
                <a:srgbClr val="FFFFFF"/>
              </a:solidFill>
            </a:endParaRPr>
          </a:p>
          <a:p>
            <a:pPr lvl="3">
              <a:defRPr sz="1800">
                <a:solidFill>
                  <a:srgbClr val="000000"/>
                </a:solidFill>
              </a:defRPr>
            </a:pPr>
            <a:r>
              <a:rPr sz="3400">
                <a:solidFill>
                  <a:srgbClr val="FFFFFF"/>
                </a:solidFill>
              </a:rPr>
              <a:t>Body Level Four</a:t>
            </a:r>
            <a:endParaRPr sz="3400">
              <a:solidFill>
                <a:srgbClr val="FFFFFF"/>
              </a:solidFill>
            </a:endParaRPr>
          </a:p>
          <a:p>
            <a:pPr lvl="4">
              <a:defRPr sz="1800">
                <a:solidFill>
                  <a:srgbClr val="000000"/>
                </a:solidFill>
              </a:defRPr>
            </a:pPr>
            <a:r>
              <a:rPr sz="34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7400">
                <a:solidFill>
                  <a:srgbClr val="FFFFFF"/>
                </a:solidFill>
              </a:rPr>
              <a:t>Title Text</a:t>
            </a:r>
          </a:p>
        </p:txBody>
      </p:sp>
      <p:sp>
        <p:nvSpPr>
          <p:cNvPr id="22" name="Shape 22"/>
          <p:cNvSpPr/>
          <p:nvPr>
            <p:ph type="body" idx="1"/>
          </p:nvPr>
        </p:nvSpPr>
        <p:spPr>
          <a:xfrm>
            <a:off x="1126066" y="2099733"/>
            <a:ext cx="6815668" cy="6197601"/>
          </a:xfrm>
          <a:prstGeom prst="rect">
            <a:avLst/>
          </a:prstGeom>
        </p:spPr>
        <p:txBody>
          <a:bodyPr/>
          <a:lstStyle>
            <a:lvl1pPr marL="372533" indent="-372533">
              <a:spcBef>
                <a:spcPts val="4500"/>
              </a:spcBef>
              <a:defRPr sz="3000"/>
            </a:lvl1pPr>
            <a:lvl2pPr marL="931333" indent="-372533">
              <a:spcBef>
                <a:spcPts val="4500"/>
              </a:spcBef>
              <a:defRPr sz="3000"/>
            </a:lvl2pPr>
            <a:lvl3pPr marL="1490133" indent="-372533">
              <a:spcBef>
                <a:spcPts val="4500"/>
              </a:spcBef>
              <a:defRPr sz="3000"/>
            </a:lvl3pPr>
            <a:lvl4pPr marL="2048933" indent="-372533">
              <a:spcBef>
                <a:spcPts val="4500"/>
              </a:spcBef>
              <a:defRPr sz="3000"/>
            </a:lvl4pPr>
            <a:lvl5pPr marL="2607733" indent="-372533">
              <a:spcBef>
                <a:spcPts val="4500"/>
              </a:spcBef>
              <a:defRPr sz="3000"/>
            </a:lvl5pPr>
          </a:lstStyle>
          <a:p>
            <a:pPr lvl="0">
              <a:defRPr sz="1800">
                <a:solidFill>
                  <a:srgbClr val="000000"/>
                </a:solidFill>
              </a:defRPr>
            </a:pPr>
            <a:r>
              <a:rPr sz="3000">
                <a:solidFill>
                  <a:srgbClr val="FFFFFF"/>
                </a:solidFill>
              </a:rPr>
              <a:t>Body Level One</a:t>
            </a:r>
            <a:endParaRPr sz="3000">
              <a:solidFill>
                <a:srgbClr val="FFFFFF"/>
              </a:solidFill>
            </a:endParaRPr>
          </a:p>
          <a:p>
            <a:pPr lvl="1">
              <a:defRPr sz="1800">
                <a:solidFill>
                  <a:srgbClr val="000000"/>
                </a:solidFill>
              </a:defRPr>
            </a:pPr>
            <a:r>
              <a:rPr sz="3000">
                <a:solidFill>
                  <a:srgbClr val="FFFFFF"/>
                </a:solidFill>
              </a:rPr>
              <a:t>Body Level Two</a:t>
            </a:r>
            <a:endParaRPr sz="3000">
              <a:solidFill>
                <a:srgbClr val="FFFFFF"/>
              </a:solidFill>
            </a:endParaRPr>
          </a:p>
          <a:p>
            <a:pPr lvl="2">
              <a:defRPr sz="1800">
                <a:solidFill>
                  <a:srgbClr val="000000"/>
                </a:solidFill>
              </a:defRPr>
            </a:pPr>
            <a:r>
              <a:rPr sz="3000">
                <a:solidFill>
                  <a:srgbClr val="FFFFFF"/>
                </a:solidFill>
              </a:rPr>
              <a:t>Body Level Three</a:t>
            </a:r>
            <a:endParaRPr sz="3000">
              <a:solidFill>
                <a:srgbClr val="FFFFFF"/>
              </a:solidFill>
            </a:endParaRPr>
          </a:p>
          <a:p>
            <a:pPr lvl="3">
              <a:defRPr sz="1800">
                <a:solidFill>
                  <a:srgbClr val="000000"/>
                </a:solidFill>
              </a:defRPr>
            </a:pPr>
            <a:r>
              <a:rPr sz="3000">
                <a:solidFill>
                  <a:srgbClr val="FFFFFF"/>
                </a:solidFill>
              </a:rPr>
              <a:t>Body Level Four</a:t>
            </a:r>
            <a:endParaRPr sz="3000">
              <a:solidFill>
                <a:srgbClr val="FFFFFF"/>
              </a:solidFill>
            </a:endParaRPr>
          </a:p>
          <a:p>
            <a:pPr lvl="4">
              <a:defRPr sz="1800">
                <a:solidFill>
                  <a:srgbClr val="000000"/>
                </a:solidFill>
              </a:defRPr>
            </a:pPr>
            <a:r>
              <a:rPr sz="30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126066" y="1185333"/>
            <a:ext cx="14003868" cy="6781801"/>
          </a:xfrm>
          <a:prstGeom prst="rect">
            <a:avLst/>
          </a:prstGeom>
        </p:spPr>
        <p:txBody>
          <a:bodyPr/>
          <a:lstStyle/>
          <a:p>
            <a:pPr lvl="0">
              <a:defRPr sz="1800">
                <a:solidFill>
                  <a:srgbClr val="000000"/>
                </a:solidFill>
              </a:defRPr>
            </a:pPr>
            <a:r>
              <a:rPr sz="3400">
                <a:solidFill>
                  <a:srgbClr val="FFFFFF"/>
                </a:solidFill>
              </a:rPr>
              <a:t>Body Level One</a:t>
            </a:r>
            <a:endParaRPr sz="3400">
              <a:solidFill>
                <a:srgbClr val="FFFFFF"/>
              </a:solidFill>
            </a:endParaRPr>
          </a:p>
          <a:p>
            <a:pPr lvl="1">
              <a:defRPr sz="1800">
                <a:solidFill>
                  <a:srgbClr val="000000"/>
                </a:solidFill>
              </a:defRPr>
            </a:pPr>
            <a:r>
              <a:rPr sz="3400">
                <a:solidFill>
                  <a:srgbClr val="FFFFFF"/>
                </a:solidFill>
              </a:rPr>
              <a:t>Body Level Two</a:t>
            </a:r>
            <a:endParaRPr sz="3400">
              <a:solidFill>
                <a:srgbClr val="FFFFFF"/>
              </a:solidFill>
            </a:endParaRPr>
          </a:p>
          <a:p>
            <a:pPr lvl="2">
              <a:defRPr sz="1800">
                <a:solidFill>
                  <a:srgbClr val="000000"/>
                </a:solidFill>
              </a:defRPr>
            </a:pPr>
            <a:r>
              <a:rPr sz="3400">
                <a:solidFill>
                  <a:srgbClr val="FFFFFF"/>
                </a:solidFill>
              </a:rPr>
              <a:t>Body Level Three</a:t>
            </a:r>
            <a:endParaRPr sz="3400">
              <a:solidFill>
                <a:srgbClr val="FFFFFF"/>
              </a:solidFill>
            </a:endParaRPr>
          </a:p>
          <a:p>
            <a:pPr lvl="3">
              <a:defRPr sz="1800">
                <a:solidFill>
                  <a:srgbClr val="000000"/>
                </a:solidFill>
              </a:defRPr>
            </a:pPr>
            <a:r>
              <a:rPr sz="3400">
                <a:solidFill>
                  <a:srgbClr val="FFFFFF"/>
                </a:solidFill>
              </a:rPr>
              <a:t>Body Level Four</a:t>
            </a:r>
            <a:endParaRPr sz="3400">
              <a:solidFill>
                <a:srgbClr val="FFFFFF"/>
              </a:solidFill>
            </a:endParaRPr>
          </a:p>
          <a:p>
            <a:pPr lvl="4">
              <a:defRPr sz="1800">
                <a:solidFill>
                  <a:srgbClr val="000000"/>
                </a:solidFill>
              </a:defRPr>
            </a:pPr>
            <a:r>
              <a:rPr sz="34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126066" y="237066"/>
            <a:ext cx="14003868" cy="1524001"/>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7400">
                <a:solidFill>
                  <a:srgbClr val="FFFFFF"/>
                </a:solidFill>
              </a:rPr>
              <a:t>Title Text</a:t>
            </a:r>
          </a:p>
        </p:txBody>
      </p:sp>
      <p:sp>
        <p:nvSpPr>
          <p:cNvPr id="3" name="Shape 3"/>
          <p:cNvSpPr/>
          <p:nvPr>
            <p:ph type="body" idx="1"/>
          </p:nvPr>
        </p:nvSpPr>
        <p:spPr>
          <a:xfrm>
            <a:off x="1126066" y="2099733"/>
            <a:ext cx="14003868" cy="6197601"/>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400">
                <a:solidFill>
                  <a:srgbClr val="FFFFFF"/>
                </a:solidFill>
              </a:rPr>
              <a:t>Body Level One</a:t>
            </a:r>
            <a:endParaRPr sz="3400">
              <a:solidFill>
                <a:srgbClr val="FFFFFF"/>
              </a:solidFill>
            </a:endParaRPr>
          </a:p>
          <a:p>
            <a:pPr lvl="1">
              <a:defRPr sz="1800">
                <a:solidFill>
                  <a:srgbClr val="000000"/>
                </a:solidFill>
              </a:defRPr>
            </a:pPr>
            <a:r>
              <a:rPr sz="3400">
                <a:solidFill>
                  <a:srgbClr val="FFFFFF"/>
                </a:solidFill>
              </a:rPr>
              <a:t>Body Level Two</a:t>
            </a:r>
            <a:endParaRPr sz="3400">
              <a:solidFill>
                <a:srgbClr val="FFFFFF"/>
              </a:solidFill>
            </a:endParaRPr>
          </a:p>
          <a:p>
            <a:pPr lvl="2">
              <a:defRPr sz="1800">
                <a:solidFill>
                  <a:srgbClr val="000000"/>
                </a:solidFill>
              </a:defRPr>
            </a:pPr>
            <a:r>
              <a:rPr sz="3400">
                <a:solidFill>
                  <a:srgbClr val="FFFFFF"/>
                </a:solidFill>
              </a:rPr>
              <a:t>Body Level Three</a:t>
            </a:r>
            <a:endParaRPr sz="3400">
              <a:solidFill>
                <a:srgbClr val="FFFFFF"/>
              </a:solidFill>
            </a:endParaRPr>
          </a:p>
          <a:p>
            <a:pPr lvl="3">
              <a:defRPr sz="1800">
                <a:solidFill>
                  <a:srgbClr val="000000"/>
                </a:solidFill>
              </a:defRPr>
            </a:pPr>
            <a:r>
              <a:rPr sz="3400">
                <a:solidFill>
                  <a:srgbClr val="FFFFFF"/>
                </a:solidFill>
              </a:rPr>
              <a:t>Body Level Four</a:t>
            </a:r>
            <a:endParaRPr sz="3400">
              <a:solidFill>
                <a:srgbClr val="FFFFFF"/>
              </a:solidFill>
            </a:endParaRPr>
          </a:p>
          <a:p>
            <a:pPr lvl="4">
              <a:defRPr sz="1800">
                <a:solidFill>
                  <a:srgbClr val="000000"/>
                </a:solidFill>
              </a:defRPr>
            </a:pPr>
            <a:r>
              <a:rPr sz="34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825500">
        <a:defRPr sz="7400">
          <a:solidFill>
            <a:srgbClr val="FFFFFF"/>
          </a:solidFill>
          <a:latin typeface="+mn-lt"/>
          <a:ea typeface="+mn-ea"/>
          <a:cs typeface="+mn-cs"/>
          <a:sym typeface="Helvetica Light"/>
        </a:defRPr>
      </a:lvl1pPr>
      <a:lvl2pPr indent="228600" algn="ctr" defTabSz="825500">
        <a:defRPr sz="7400">
          <a:solidFill>
            <a:srgbClr val="FFFFFF"/>
          </a:solidFill>
          <a:latin typeface="+mn-lt"/>
          <a:ea typeface="+mn-ea"/>
          <a:cs typeface="+mn-cs"/>
          <a:sym typeface="Helvetica Light"/>
        </a:defRPr>
      </a:lvl2pPr>
      <a:lvl3pPr indent="457200" algn="ctr" defTabSz="825500">
        <a:defRPr sz="7400">
          <a:solidFill>
            <a:srgbClr val="FFFFFF"/>
          </a:solidFill>
          <a:latin typeface="+mn-lt"/>
          <a:ea typeface="+mn-ea"/>
          <a:cs typeface="+mn-cs"/>
          <a:sym typeface="Helvetica Light"/>
        </a:defRPr>
      </a:lvl3pPr>
      <a:lvl4pPr indent="685800" algn="ctr" defTabSz="825500">
        <a:defRPr sz="7400">
          <a:solidFill>
            <a:srgbClr val="FFFFFF"/>
          </a:solidFill>
          <a:latin typeface="+mn-lt"/>
          <a:ea typeface="+mn-ea"/>
          <a:cs typeface="+mn-cs"/>
          <a:sym typeface="Helvetica Light"/>
        </a:defRPr>
      </a:lvl4pPr>
      <a:lvl5pPr indent="914400" algn="ctr" defTabSz="825500">
        <a:defRPr sz="7400">
          <a:solidFill>
            <a:srgbClr val="FFFFFF"/>
          </a:solidFill>
          <a:latin typeface="+mn-lt"/>
          <a:ea typeface="+mn-ea"/>
          <a:cs typeface="+mn-cs"/>
          <a:sym typeface="Helvetica Light"/>
        </a:defRPr>
      </a:lvl5pPr>
      <a:lvl6pPr indent="1143000" algn="ctr" defTabSz="825500">
        <a:defRPr sz="7400">
          <a:solidFill>
            <a:srgbClr val="FFFFFF"/>
          </a:solidFill>
          <a:latin typeface="+mn-lt"/>
          <a:ea typeface="+mn-ea"/>
          <a:cs typeface="+mn-cs"/>
          <a:sym typeface="Helvetica Light"/>
        </a:defRPr>
      </a:lvl6pPr>
      <a:lvl7pPr indent="1371600" algn="ctr" defTabSz="825500">
        <a:defRPr sz="7400">
          <a:solidFill>
            <a:srgbClr val="FFFFFF"/>
          </a:solidFill>
          <a:latin typeface="+mn-lt"/>
          <a:ea typeface="+mn-ea"/>
          <a:cs typeface="+mn-cs"/>
          <a:sym typeface="Helvetica Light"/>
        </a:defRPr>
      </a:lvl7pPr>
      <a:lvl8pPr indent="1600200" algn="ctr" defTabSz="825500">
        <a:defRPr sz="7400">
          <a:solidFill>
            <a:srgbClr val="FFFFFF"/>
          </a:solidFill>
          <a:latin typeface="+mn-lt"/>
          <a:ea typeface="+mn-ea"/>
          <a:cs typeface="+mn-cs"/>
          <a:sym typeface="Helvetica Light"/>
        </a:defRPr>
      </a:lvl8pPr>
      <a:lvl9pPr indent="1828800" algn="ctr" defTabSz="825500">
        <a:defRPr sz="7400">
          <a:solidFill>
            <a:srgbClr val="FFFFFF"/>
          </a:solidFill>
          <a:latin typeface="+mn-lt"/>
          <a:ea typeface="+mn-ea"/>
          <a:cs typeface="+mn-cs"/>
          <a:sym typeface="Helvetica Light"/>
        </a:defRPr>
      </a:lvl9pPr>
    </p:titleStyle>
    <p:bodyStyle>
      <a:lvl1pPr marL="415192" indent="-415192" defTabSz="825500">
        <a:spcBef>
          <a:spcPts val="5900"/>
        </a:spcBef>
        <a:buSzPct val="75000"/>
        <a:buChar char="•"/>
        <a:defRPr sz="3400">
          <a:solidFill>
            <a:srgbClr val="FFFFFF"/>
          </a:solidFill>
          <a:latin typeface="+mn-lt"/>
          <a:ea typeface="+mn-ea"/>
          <a:cs typeface="+mn-cs"/>
          <a:sym typeface="Helvetica Light"/>
        </a:defRPr>
      </a:lvl1pPr>
      <a:lvl2pPr marL="1050192" indent="-415192" defTabSz="825500">
        <a:spcBef>
          <a:spcPts val="5900"/>
        </a:spcBef>
        <a:buSzPct val="75000"/>
        <a:buChar char="•"/>
        <a:defRPr sz="3400">
          <a:solidFill>
            <a:srgbClr val="FFFFFF"/>
          </a:solidFill>
          <a:latin typeface="+mn-lt"/>
          <a:ea typeface="+mn-ea"/>
          <a:cs typeface="+mn-cs"/>
          <a:sym typeface="Helvetica Light"/>
        </a:defRPr>
      </a:lvl2pPr>
      <a:lvl3pPr marL="1685192" indent="-415192" defTabSz="825500">
        <a:spcBef>
          <a:spcPts val="5900"/>
        </a:spcBef>
        <a:buSzPct val="75000"/>
        <a:buChar char="•"/>
        <a:defRPr sz="3400">
          <a:solidFill>
            <a:srgbClr val="FFFFFF"/>
          </a:solidFill>
          <a:latin typeface="+mn-lt"/>
          <a:ea typeface="+mn-ea"/>
          <a:cs typeface="+mn-cs"/>
          <a:sym typeface="Helvetica Light"/>
        </a:defRPr>
      </a:lvl3pPr>
      <a:lvl4pPr marL="2320192" indent="-415192" defTabSz="825500">
        <a:spcBef>
          <a:spcPts val="5900"/>
        </a:spcBef>
        <a:buSzPct val="75000"/>
        <a:buChar char="•"/>
        <a:defRPr sz="3400">
          <a:solidFill>
            <a:srgbClr val="FFFFFF"/>
          </a:solidFill>
          <a:latin typeface="+mn-lt"/>
          <a:ea typeface="+mn-ea"/>
          <a:cs typeface="+mn-cs"/>
          <a:sym typeface="Helvetica Light"/>
        </a:defRPr>
      </a:lvl4pPr>
      <a:lvl5pPr marL="2955192" indent="-415192" defTabSz="825500">
        <a:spcBef>
          <a:spcPts val="5900"/>
        </a:spcBef>
        <a:buSzPct val="75000"/>
        <a:buChar char="•"/>
        <a:defRPr sz="3400">
          <a:solidFill>
            <a:srgbClr val="FFFFFF"/>
          </a:solidFill>
          <a:latin typeface="+mn-lt"/>
          <a:ea typeface="+mn-ea"/>
          <a:cs typeface="+mn-cs"/>
          <a:sym typeface="Helvetica Light"/>
        </a:defRPr>
      </a:lvl5pPr>
      <a:lvl6pPr marL="3590192" indent="-415192" defTabSz="825500">
        <a:spcBef>
          <a:spcPts val="5900"/>
        </a:spcBef>
        <a:buSzPct val="75000"/>
        <a:buChar char="•"/>
        <a:defRPr sz="3400">
          <a:solidFill>
            <a:srgbClr val="FFFFFF"/>
          </a:solidFill>
          <a:latin typeface="+mn-lt"/>
          <a:ea typeface="+mn-ea"/>
          <a:cs typeface="+mn-cs"/>
          <a:sym typeface="Helvetica Light"/>
        </a:defRPr>
      </a:lvl6pPr>
      <a:lvl7pPr marL="4225192" indent="-415192" defTabSz="825500">
        <a:spcBef>
          <a:spcPts val="5900"/>
        </a:spcBef>
        <a:buSzPct val="75000"/>
        <a:buChar char="•"/>
        <a:defRPr sz="3400">
          <a:solidFill>
            <a:srgbClr val="FFFFFF"/>
          </a:solidFill>
          <a:latin typeface="+mn-lt"/>
          <a:ea typeface="+mn-ea"/>
          <a:cs typeface="+mn-cs"/>
          <a:sym typeface="Helvetica Light"/>
        </a:defRPr>
      </a:lvl7pPr>
      <a:lvl8pPr marL="4860192" indent="-415192" defTabSz="825500">
        <a:spcBef>
          <a:spcPts val="5900"/>
        </a:spcBef>
        <a:buSzPct val="75000"/>
        <a:buChar char="•"/>
        <a:defRPr sz="3400">
          <a:solidFill>
            <a:srgbClr val="FFFFFF"/>
          </a:solidFill>
          <a:latin typeface="+mn-lt"/>
          <a:ea typeface="+mn-ea"/>
          <a:cs typeface="+mn-cs"/>
          <a:sym typeface="Helvetica Light"/>
        </a:defRPr>
      </a:lvl8pPr>
      <a:lvl9pPr marL="5495192" indent="-415192" defTabSz="825500">
        <a:spcBef>
          <a:spcPts val="5900"/>
        </a:spcBef>
        <a:buSzPct val="75000"/>
        <a:buChar char="•"/>
        <a:defRPr sz="3400">
          <a:solidFill>
            <a:srgbClr val="FFFFFF"/>
          </a:solidFill>
          <a:latin typeface="+mn-lt"/>
          <a:ea typeface="+mn-ea"/>
          <a:cs typeface="+mn-cs"/>
          <a:sym typeface="Helvetica Light"/>
        </a:defRPr>
      </a:lvl9pPr>
    </p:bodyStyle>
    <p:otherStyle>
      <a:lvl1pPr algn="ctr" defTabSz="825500">
        <a:defRPr sz="1600">
          <a:solidFill>
            <a:schemeClr val="tx1"/>
          </a:solidFill>
          <a:latin typeface="+mn-lt"/>
          <a:ea typeface="+mn-ea"/>
          <a:cs typeface="+mn-cs"/>
          <a:sym typeface="Helvetica Light"/>
        </a:defRPr>
      </a:lvl1pPr>
      <a:lvl2pPr indent="228600" algn="ctr" defTabSz="825500">
        <a:defRPr sz="1600">
          <a:solidFill>
            <a:schemeClr val="tx1"/>
          </a:solidFill>
          <a:latin typeface="+mn-lt"/>
          <a:ea typeface="+mn-ea"/>
          <a:cs typeface="+mn-cs"/>
          <a:sym typeface="Helvetica Light"/>
        </a:defRPr>
      </a:lvl2pPr>
      <a:lvl3pPr indent="457200" algn="ctr" defTabSz="825500">
        <a:defRPr sz="1600">
          <a:solidFill>
            <a:schemeClr val="tx1"/>
          </a:solidFill>
          <a:latin typeface="+mn-lt"/>
          <a:ea typeface="+mn-ea"/>
          <a:cs typeface="+mn-cs"/>
          <a:sym typeface="Helvetica Light"/>
        </a:defRPr>
      </a:lvl3pPr>
      <a:lvl4pPr indent="685800" algn="ctr" defTabSz="825500">
        <a:defRPr sz="1600">
          <a:solidFill>
            <a:schemeClr val="tx1"/>
          </a:solidFill>
          <a:latin typeface="+mn-lt"/>
          <a:ea typeface="+mn-ea"/>
          <a:cs typeface="+mn-cs"/>
          <a:sym typeface="Helvetica Light"/>
        </a:defRPr>
      </a:lvl4pPr>
      <a:lvl5pPr indent="914400" algn="ctr" defTabSz="825500">
        <a:defRPr sz="1600">
          <a:solidFill>
            <a:schemeClr val="tx1"/>
          </a:solidFill>
          <a:latin typeface="+mn-lt"/>
          <a:ea typeface="+mn-ea"/>
          <a:cs typeface="+mn-cs"/>
          <a:sym typeface="Helvetica Light"/>
        </a:defRPr>
      </a:lvl5pPr>
      <a:lvl6pPr indent="1143000" algn="ctr" defTabSz="825500">
        <a:defRPr sz="1600">
          <a:solidFill>
            <a:schemeClr val="tx1"/>
          </a:solidFill>
          <a:latin typeface="+mn-lt"/>
          <a:ea typeface="+mn-ea"/>
          <a:cs typeface="+mn-cs"/>
          <a:sym typeface="Helvetica Light"/>
        </a:defRPr>
      </a:lvl6pPr>
      <a:lvl7pPr indent="1371600" algn="ctr" defTabSz="825500">
        <a:defRPr sz="1600">
          <a:solidFill>
            <a:schemeClr val="tx1"/>
          </a:solidFill>
          <a:latin typeface="+mn-lt"/>
          <a:ea typeface="+mn-ea"/>
          <a:cs typeface="+mn-cs"/>
          <a:sym typeface="Helvetica Light"/>
        </a:defRPr>
      </a:lvl7pPr>
      <a:lvl8pPr indent="1600200" algn="ctr" defTabSz="825500">
        <a:defRPr sz="1600">
          <a:solidFill>
            <a:schemeClr val="tx1"/>
          </a:solidFill>
          <a:latin typeface="+mn-lt"/>
          <a:ea typeface="+mn-ea"/>
          <a:cs typeface="+mn-cs"/>
          <a:sym typeface="Helvetica Light"/>
        </a:defRPr>
      </a:lvl8pPr>
      <a:lvl9pPr indent="1828800" algn="ctr" defTabSz="825500">
        <a:defRPr sz="1600">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a:p>
        </p:txBody>
      </p:sp>
      <p:sp>
        <p:nvSpPr>
          <p:cNvPr id="33" name="Shape 33"/>
          <p:cNvSpPr/>
          <p:nvPr>
            <p:ph type="body" idx="1"/>
          </p:nvPr>
        </p:nvSpPr>
        <p:spPr>
          <a:prstGeom prst="rect">
            <a:avLst/>
          </a:prstGeom>
        </p:spPr>
        <p:txBody>
          <a:bodyPr/>
          <a:lstStyle/>
          <a:p>
            <a:pPr lvl="0"/>
          </a:p>
        </p:txBody>
      </p:sp>
      <p:pic>
        <p:nvPicPr>
          <p:cNvPr id="34" name="pluto_icy_mountains_20150715.jpg"/>
          <p:cNvPicPr/>
          <p:nvPr/>
        </p:nvPicPr>
        <p:blipFill>
          <a:blip r:embed="rId3">
            <a:extLst/>
          </a:blip>
          <a:stretch>
            <a:fillRect/>
          </a:stretch>
        </p:blipFill>
        <p:spPr>
          <a:xfrm>
            <a:off x="1235880" y="0"/>
            <a:ext cx="13784240" cy="9144000"/>
          </a:xfrm>
          <a:prstGeom prst="rect">
            <a:avLst/>
          </a:prstGeom>
          <a:ln w="3175">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