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13004800" cy="9753600"/>
  <p:notesSz cx="6858000" cy="9144000"/>
  <p:defaultTextStyle>
    <a:lvl1pPr algn="ctr" defTabSz="584200">
      <a:defRPr sz="3600">
        <a:solidFill>
          <a:srgbClr val="FFFFFF"/>
        </a:solidFill>
        <a:latin typeface="+mn-lt"/>
        <a:ea typeface="+mn-ea"/>
        <a:cs typeface="+mn-cs"/>
        <a:sym typeface="Helvetica Light"/>
      </a:defRPr>
    </a:lvl1pPr>
    <a:lvl2pPr indent="228600" algn="ctr" defTabSz="584200">
      <a:defRPr sz="3600">
        <a:solidFill>
          <a:srgbClr val="FFFFFF"/>
        </a:solidFill>
        <a:latin typeface="+mn-lt"/>
        <a:ea typeface="+mn-ea"/>
        <a:cs typeface="+mn-cs"/>
        <a:sym typeface="Helvetica Light"/>
      </a:defRPr>
    </a:lvl2pPr>
    <a:lvl3pPr indent="457200" algn="ctr" defTabSz="584200">
      <a:defRPr sz="3600">
        <a:solidFill>
          <a:srgbClr val="FFFFFF"/>
        </a:solidFill>
        <a:latin typeface="+mn-lt"/>
        <a:ea typeface="+mn-ea"/>
        <a:cs typeface="+mn-cs"/>
        <a:sym typeface="Helvetica Light"/>
      </a:defRPr>
    </a:lvl3pPr>
    <a:lvl4pPr indent="685800" algn="ctr" defTabSz="584200">
      <a:defRPr sz="3600">
        <a:solidFill>
          <a:srgbClr val="FFFFFF"/>
        </a:solidFill>
        <a:latin typeface="+mn-lt"/>
        <a:ea typeface="+mn-ea"/>
        <a:cs typeface="+mn-cs"/>
        <a:sym typeface="Helvetica Light"/>
      </a:defRPr>
    </a:lvl4pPr>
    <a:lvl5pPr indent="914400" algn="ctr" defTabSz="584200">
      <a:defRPr sz="3600">
        <a:solidFill>
          <a:srgbClr val="FFFFFF"/>
        </a:solidFill>
        <a:latin typeface="+mn-lt"/>
        <a:ea typeface="+mn-ea"/>
        <a:cs typeface="+mn-cs"/>
        <a:sym typeface="Helvetica Light"/>
      </a:defRPr>
    </a:lvl5pPr>
    <a:lvl6pPr indent="1143000" algn="ctr" defTabSz="584200">
      <a:defRPr sz="3600">
        <a:solidFill>
          <a:srgbClr val="FFFFFF"/>
        </a:solidFill>
        <a:latin typeface="+mn-lt"/>
        <a:ea typeface="+mn-ea"/>
        <a:cs typeface="+mn-cs"/>
        <a:sym typeface="Helvetica Light"/>
      </a:defRPr>
    </a:lvl6pPr>
    <a:lvl7pPr indent="1371600" algn="ctr" defTabSz="584200">
      <a:defRPr sz="3600">
        <a:solidFill>
          <a:srgbClr val="FFFFFF"/>
        </a:solidFill>
        <a:latin typeface="+mn-lt"/>
        <a:ea typeface="+mn-ea"/>
        <a:cs typeface="+mn-cs"/>
        <a:sym typeface="Helvetica Light"/>
      </a:defRPr>
    </a:lvl7pPr>
    <a:lvl8pPr indent="1600200" algn="ctr" defTabSz="584200">
      <a:defRPr sz="3600">
        <a:solidFill>
          <a:srgbClr val="FFFFFF"/>
        </a:solidFill>
        <a:latin typeface="+mn-lt"/>
        <a:ea typeface="+mn-ea"/>
        <a:cs typeface="+mn-cs"/>
        <a:sym typeface="Helvetica Light"/>
      </a:defRPr>
    </a:lvl8pPr>
    <a:lvl9pPr indent="1828800" algn="ctr" defTabSz="584200">
      <a:defRPr sz="3600">
        <a:solidFill>
          <a:srgbClr val="FFFFFF"/>
        </a:solidFill>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sldImg"/>
          </p:nvPr>
        </p:nvSpPr>
        <p:spPr>
          <a:prstGeom prst="rect">
            <a:avLst/>
          </a:prstGeom>
        </p:spPr>
        <p:txBody>
          <a:bodyPr/>
          <a:lstStyle/>
          <a:p>
            <a:pPr lvl="0"/>
          </a:p>
        </p:txBody>
      </p:sp>
      <p:sp>
        <p:nvSpPr>
          <p:cNvPr id="36" name="Shape 36"/>
          <p:cNvSpPr/>
          <p:nvPr>
            <p:ph type="body" sz="quarter" idx="1"/>
          </p:nvPr>
        </p:nvSpPr>
        <p:spPr>
          <a:prstGeom prst="rect">
            <a:avLst/>
          </a:prstGeom>
        </p:spPr>
        <p:txBody>
          <a:bodyPr/>
          <a:lstStyle/>
          <a:p>
            <a:pPr lvl="0">
              <a:defRPr sz="1800"/>
            </a:pPr>
            <a:r>
              <a:rPr sz="2200"/>
              <a:t>Pluto</a:t>
            </a:r>
            <a:endParaRPr sz="2200"/>
          </a:p>
          <a:p>
            <a:pPr lvl="0">
              <a:defRPr sz="1800"/>
            </a:pPr>
            <a:endParaRPr sz="2200"/>
          </a:p>
          <a:p>
            <a:pPr lvl="0">
              <a:defRPr sz="1800"/>
            </a:pPr>
            <a:r>
              <a:rPr sz="2200"/>
              <a:t>Four images from New Horizons' Long Range Reconnaissance Imager (LORRI) were combined with color data from the Ralph instrument to create this global view of Pluto. (The lower right edge of Pluto in this view currently lacks high-resolution color coverage.) The images, taken when the spacecraft was 280,000 miles (450,000 kilometers) away, show features as small as 1.4 miles (2.2 kilometers).</a:t>
            </a:r>
            <a:endParaRPr sz="2200"/>
          </a:p>
          <a:p>
            <a:pPr lvl="0">
              <a:defRPr sz="1800"/>
            </a:pPr>
            <a:endParaRPr sz="2200"/>
          </a:p>
          <a:p>
            <a:pPr lvl="0">
              <a:defRPr sz="1800"/>
            </a:pPr>
            <a:endParaRPr sz="2200"/>
          </a:p>
          <a:p>
            <a:pPr lvl="0">
              <a:defRPr sz="1800"/>
            </a:pPr>
            <a:r>
              <a:rPr sz="2200"/>
              <a:t>For more information, see:</a:t>
            </a:r>
            <a:endParaRPr sz="2200"/>
          </a:p>
          <a:p>
            <a:pPr lvl="0">
              <a:defRPr sz="1800"/>
            </a:pPr>
            <a:r>
              <a:rPr sz="2200"/>
              <a:t>      pluto.jhuapl.edu</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anchor="b"/>
          <a:lstStyle/>
          <a:p>
            <a:pPr lvl="0">
              <a:defRPr sz="1800">
                <a:solidFill>
                  <a:srgbClr val="000000"/>
                </a:solidFill>
              </a:defRPr>
            </a:pPr>
            <a:r>
              <a:rPr sz="8000">
                <a:solidFill>
                  <a:srgbClr val="FFFFFF"/>
                </a:solidFill>
              </a:rPr>
              <a:t>Title Text</a:t>
            </a:r>
          </a:p>
        </p:txBody>
      </p:sp>
      <p:sp>
        <p:nvSpPr>
          <p:cNvPr id="6" name="Shape 6"/>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718300"/>
            <a:ext cx="10464800" cy="1422400"/>
          </a:xfrm>
          <a:prstGeom prst="rect">
            <a:avLst/>
          </a:prstGeom>
        </p:spPr>
        <p:txBody>
          <a:bodyPr/>
          <a:lstStyle/>
          <a:p>
            <a:pPr lvl="0">
              <a:defRPr sz="1800">
                <a:solidFill>
                  <a:srgbClr val="000000"/>
                </a:solidFill>
              </a:defRPr>
            </a:pPr>
            <a:r>
              <a:rPr sz="8000">
                <a:solidFill>
                  <a:srgbClr val="FFFFFF"/>
                </a:solidFill>
              </a:rPr>
              <a:t>Title Text</a:t>
            </a:r>
          </a:p>
        </p:txBody>
      </p:sp>
      <p:sp>
        <p:nvSpPr>
          <p:cNvPr id="9" name="Shape 9"/>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952500" y="635000"/>
            <a:ext cx="5334000" cy="3987800"/>
          </a:xfrm>
          <a:prstGeom prst="rect">
            <a:avLst/>
          </a:prstGeom>
        </p:spPr>
        <p:txBody>
          <a:bodyPr anchor="b"/>
          <a:lstStyle>
            <a:lvl1pPr>
              <a:defRPr sz="6000"/>
            </a:lvl1pPr>
          </a:lstStyle>
          <a:p>
            <a:pPr lvl="0">
              <a:defRPr sz="1800">
                <a:solidFill>
                  <a:srgbClr val="000000"/>
                </a:solidFill>
              </a:defRPr>
            </a:pPr>
            <a:r>
              <a:rPr sz="6000">
                <a:solidFill>
                  <a:srgbClr val="FFFFFF"/>
                </a:solidFill>
              </a:rPr>
              <a:t>Title Text</a:t>
            </a:r>
          </a:p>
        </p:txBody>
      </p:sp>
      <p:sp>
        <p:nvSpPr>
          <p:cNvPr id="14" name="Shape 14"/>
          <p:cNvSpPr/>
          <p:nvPr>
            <p:ph type="body"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22" name="Shape 22"/>
          <p:cNvSpPr/>
          <p:nvPr>
            <p:ph type="body"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lvl="0">
              <a:defRPr sz="1800">
                <a:solidFill>
                  <a:srgbClr val="000000"/>
                </a:solidFill>
              </a:defRPr>
            </a:pPr>
            <a:r>
              <a:rPr sz="2800">
                <a:solidFill>
                  <a:srgbClr val="FFFFFF"/>
                </a:solidFill>
              </a:rPr>
              <a:t>Body Level One</a:t>
            </a:r>
            <a:endParaRPr sz="2800">
              <a:solidFill>
                <a:srgbClr val="FFFFFF"/>
              </a:solidFill>
            </a:endParaRPr>
          </a:p>
          <a:p>
            <a:pPr lvl="1">
              <a:defRPr sz="1800">
                <a:solidFill>
                  <a:srgbClr val="000000"/>
                </a:solidFill>
              </a:defRPr>
            </a:pPr>
            <a:r>
              <a:rPr sz="2800">
                <a:solidFill>
                  <a:srgbClr val="FFFFFF"/>
                </a:solidFill>
              </a:rPr>
              <a:t>Body Level Two</a:t>
            </a:r>
            <a:endParaRPr sz="2800">
              <a:solidFill>
                <a:srgbClr val="FFFFFF"/>
              </a:solidFill>
            </a:endParaRPr>
          </a:p>
          <a:p>
            <a:pPr lvl="2">
              <a:defRPr sz="1800">
                <a:solidFill>
                  <a:srgbClr val="000000"/>
                </a:solidFill>
              </a:defRPr>
            </a:pPr>
            <a:r>
              <a:rPr sz="2800">
                <a:solidFill>
                  <a:srgbClr val="FFFFFF"/>
                </a:solidFill>
              </a:rPr>
              <a:t>Body Level Three</a:t>
            </a:r>
            <a:endParaRPr sz="2800">
              <a:solidFill>
                <a:srgbClr val="FFFFFF"/>
              </a:solidFill>
            </a:endParaRPr>
          </a:p>
          <a:p>
            <a:pPr lvl="3">
              <a:defRPr sz="1800">
                <a:solidFill>
                  <a:srgbClr val="000000"/>
                </a:solidFill>
              </a:defRPr>
            </a:pPr>
            <a:r>
              <a:rPr sz="2800">
                <a:solidFill>
                  <a:srgbClr val="FFFFFF"/>
                </a:solidFill>
              </a:rPr>
              <a:t>Body Level Four</a:t>
            </a:r>
            <a:endParaRPr sz="2800">
              <a:solidFill>
                <a:srgbClr val="FFFFFF"/>
              </a:solidFill>
            </a:endParaRPr>
          </a:p>
          <a:p>
            <a:pPr lvl="4">
              <a:defRPr sz="1800">
                <a:solidFill>
                  <a:srgbClr val="000000"/>
                </a:solidFill>
              </a:defRPr>
            </a:pPr>
            <a:r>
              <a:rPr sz="28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8000">
                <a:solidFill>
                  <a:srgbClr val="FFFFFF"/>
                </a:solidFill>
              </a:rP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584200">
        <a:defRPr sz="8000">
          <a:solidFill>
            <a:srgbClr val="FFFFFF"/>
          </a:solidFill>
          <a:latin typeface="+mn-lt"/>
          <a:ea typeface="+mn-ea"/>
          <a:cs typeface="+mn-cs"/>
          <a:sym typeface="Helvetica Light"/>
        </a:defRPr>
      </a:lvl1pPr>
      <a:lvl2pPr indent="228600" algn="ctr" defTabSz="584200">
        <a:defRPr sz="8000">
          <a:solidFill>
            <a:srgbClr val="FFFFFF"/>
          </a:solidFill>
          <a:latin typeface="+mn-lt"/>
          <a:ea typeface="+mn-ea"/>
          <a:cs typeface="+mn-cs"/>
          <a:sym typeface="Helvetica Light"/>
        </a:defRPr>
      </a:lvl2pPr>
      <a:lvl3pPr indent="457200" algn="ctr" defTabSz="584200">
        <a:defRPr sz="8000">
          <a:solidFill>
            <a:srgbClr val="FFFFFF"/>
          </a:solidFill>
          <a:latin typeface="+mn-lt"/>
          <a:ea typeface="+mn-ea"/>
          <a:cs typeface="+mn-cs"/>
          <a:sym typeface="Helvetica Light"/>
        </a:defRPr>
      </a:lvl3pPr>
      <a:lvl4pPr indent="685800" algn="ctr" defTabSz="584200">
        <a:defRPr sz="8000">
          <a:solidFill>
            <a:srgbClr val="FFFFFF"/>
          </a:solidFill>
          <a:latin typeface="+mn-lt"/>
          <a:ea typeface="+mn-ea"/>
          <a:cs typeface="+mn-cs"/>
          <a:sym typeface="Helvetica Light"/>
        </a:defRPr>
      </a:lvl4pPr>
      <a:lvl5pPr indent="914400" algn="ctr" defTabSz="584200">
        <a:defRPr sz="8000">
          <a:solidFill>
            <a:srgbClr val="FFFFFF"/>
          </a:solidFill>
          <a:latin typeface="+mn-lt"/>
          <a:ea typeface="+mn-ea"/>
          <a:cs typeface="+mn-cs"/>
          <a:sym typeface="Helvetica Light"/>
        </a:defRPr>
      </a:lvl5pPr>
      <a:lvl6pPr indent="1143000" algn="ctr" defTabSz="584200">
        <a:defRPr sz="8000">
          <a:solidFill>
            <a:srgbClr val="FFFFFF"/>
          </a:solidFill>
          <a:latin typeface="+mn-lt"/>
          <a:ea typeface="+mn-ea"/>
          <a:cs typeface="+mn-cs"/>
          <a:sym typeface="Helvetica Light"/>
        </a:defRPr>
      </a:lvl6pPr>
      <a:lvl7pPr indent="1371600" algn="ctr" defTabSz="584200">
        <a:defRPr sz="8000">
          <a:solidFill>
            <a:srgbClr val="FFFFFF"/>
          </a:solidFill>
          <a:latin typeface="+mn-lt"/>
          <a:ea typeface="+mn-ea"/>
          <a:cs typeface="+mn-cs"/>
          <a:sym typeface="Helvetica Light"/>
        </a:defRPr>
      </a:lvl7pPr>
      <a:lvl8pPr indent="1600200" algn="ctr" defTabSz="584200">
        <a:defRPr sz="8000">
          <a:solidFill>
            <a:srgbClr val="FFFFFF"/>
          </a:solidFill>
          <a:latin typeface="+mn-lt"/>
          <a:ea typeface="+mn-ea"/>
          <a:cs typeface="+mn-cs"/>
          <a:sym typeface="Helvetica Light"/>
        </a:defRPr>
      </a:lvl8pPr>
      <a:lvl9pPr indent="1828800" algn="ctr" defTabSz="584200">
        <a:defRPr sz="8000">
          <a:solidFill>
            <a:srgbClr val="FFFFFF"/>
          </a:solidFill>
          <a:latin typeface="+mn-lt"/>
          <a:ea typeface="+mn-ea"/>
          <a:cs typeface="+mn-cs"/>
          <a:sym typeface="Helvetica Light"/>
        </a:defRPr>
      </a:lvl9pPr>
    </p:titleStyle>
    <p:bodyStyle>
      <a:lvl1pPr marL="444500" indent="-444500" defTabSz="584200">
        <a:spcBef>
          <a:spcPts val="4200"/>
        </a:spcBef>
        <a:buSzPct val="75000"/>
        <a:buChar char="•"/>
        <a:defRPr sz="3800">
          <a:solidFill>
            <a:srgbClr val="FFFFFF"/>
          </a:solidFill>
          <a:latin typeface="+mn-lt"/>
          <a:ea typeface="+mn-ea"/>
          <a:cs typeface="+mn-cs"/>
          <a:sym typeface="Helvetica Light"/>
        </a:defRPr>
      </a:lvl1pPr>
      <a:lvl2pPr marL="889000" indent="-444500" defTabSz="584200">
        <a:spcBef>
          <a:spcPts val="4200"/>
        </a:spcBef>
        <a:buSzPct val="75000"/>
        <a:buChar char="•"/>
        <a:defRPr sz="3800">
          <a:solidFill>
            <a:srgbClr val="FFFFFF"/>
          </a:solidFill>
          <a:latin typeface="+mn-lt"/>
          <a:ea typeface="+mn-ea"/>
          <a:cs typeface="+mn-cs"/>
          <a:sym typeface="Helvetica Light"/>
        </a:defRPr>
      </a:lvl2pPr>
      <a:lvl3pPr marL="1333500" indent="-444500" defTabSz="584200">
        <a:spcBef>
          <a:spcPts val="4200"/>
        </a:spcBef>
        <a:buSzPct val="75000"/>
        <a:buChar char="•"/>
        <a:defRPr sz="3800">
          <a:solidFill>
            <a:srgbClr val="FFFFFF"/>
          </a:solidFill>
          <a:latin typeface="+mn-lt"/>
          <a:ea typeface="+mn-ea"/>
          <a:cs typeface="+mn-cs"/>
          <a:sym typeface="Helvetica Light"/>
        </a:defRPr>
      </a:lvl3pPr>
      <a:lvl4pPr marL="1778000" indent="-444500" defTabSz="584200">
        <a:spcBef>
          <a:spcPts val="4200"/>
        </a:spcBef>
        <a:buSzPct val="75000"/>
        <a:buChar char="•"/>
        <a:defRPr sz="3800">
          <a:solidFill>
            <a:srgbClr val="FFFFFF"/>
          </a:solidFill>
          <a:latin typeface="+mn-lt"/>
          <a:ea typeface="+mn-ea"/>
          <a:cs typeface="+mn-cs"/>
          <a:sym typeface="Helvetica Light"/>
        </a:defRPr>
      </a:lvl4pPr>
      <a:lvl5pPr marL="2222500" indent="-444500" defTabSz="584200">
        <a:spcBef>
          <a:spcPts val="4200"/>
        </a:spcBef>
        <a:buSzPct val="75000"/>
        <a:buChar char="•"/>
        <a:defRPr sz="3800">
          <a:solidFill>
            <a:srgbClr val="FFFFFF"/>
          </a:solidFill>
          <a:latin typeface="+mn-lt"/>
          <a:ea typeface="+mn-ea"/>
          <a:cs typeface="+mn-cs"/>
          <a:sym typeface="Helvetica Light"/>
        </a:defRPr>
      </a:lvl5pPr>
      <a:lvl6pPr marL="2667000" indent="-444500" defTabSz="584200">
        <a:spcBef>
          <a:spcPts val="4200"/>
        </a:spcBef>
        <a:buSzPct val="75000"/>
        <a:buChar char="•"/>
        <a:defRPr sz="3800">
          <a:solidFill>
            <a:srgbClr val="FFFFFF"/>
          </a:solidFill>
          <a:latin typeface="+mn-lt"/>
          <a:ea typeface="+mn-ea"/>
          <a:cs typeface="+mn-cs"/>
          <a:sym typeface="Helvetica Light"/>
        </a:defRPr>
      </a:lvl6pPr>
      <a:lvl7pPr marL="3111500" indent="-444500" defTabSz="584200">
        <a:spcBef>
          <a:spcPts val="4200"/>
        </a:spcBef>
        <a:buSzPct val="75000"/>
        <a:buChar char="•"/>
        <a:defRPr sz="3800">
          <a:solidFill>
            <a:srgbClr val="FFFFFF"/>
          </a:solidFill>
          <a:latin typeface="+mn-lt"/>
          <a:ea typeface="+mn-ea"/>
          <a:cs typeface="+mn-cs"/>
          <a:sym typeface="Helvetica Light"/>
        </a:defRPr>
      </a:lvl7pPr>
      <a:lvl8pPr marL="3556000" indent="-444500" defTabSz="584200">
        <a:spcBef>
          <a:spcPts val="4200"/>
        </a:spcBef>
        <a:buSzPct val="75000"/>
        <a:buChar char="•"/>
        <a:defRPr sz="3800">
          <a:solidFill>
            <a:srgbClr val="FFFFFF"/>
          </a:solidFill>
          <a:latin typeface="+mn-lt"/>
          <a:ea typeface="+mn-ea"/>
          <a:cs typeface="+mn-cs"/>
          <a:sym typeface="Helvetica Light"/>
        </a:defRPr>
      </a:lvl8pPr>
      <a:lvl9pPr marL="4000500" indent="-444500" defTabSz="584200">
        <a:spcBef>
          <a:spcPts val="4200"/>
        </a:spcBef>
        <a:buSzPct val="75000"/>
        <a:buChar char="•"/>
        <a:defRPr sz="3800">
          <a:solidFill>
            <a:srgbClr val="FFFFFF"/>
          </a:solidFill>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a:p>
        </p:txBody>
      </p:sp>
      <p:sp>
        <p:nvSpPr>
          <p:cNvPr id="33" name="Shape 33"/>
          <p:cNvSpPr/>
          <p:nvPr>
            <p:ph type="body" idx="1"/>
          </p:nvPr>
        </p:nvSpPr>
        <p:spPr>
          <a:prstGeom prst="rect">
            <a:avLst/>
          </a:prstGeom>
        </p:spPr>
        <p:txBody>
          <a:bodyPr/>
          <a:lstStyle/>
          <a:p>
            <a:pPr lvl="0"/>
          </a:p>
        </p:txBody>
      </p:sp>
      <p:pic>
        <p:nvPicPr>
          <p:cNvPr id="34" name="pluto_natural_color_20150714.png"/>
          <p:cNvPicPr/>
          <p:nvPr/>
        </p:nvPicPr>
        <p:blipFill>
          <a:blip r:embed="rId3">
            <a:extLst/>
          </a:blip>
          <a:stretch>
            <a:fillRect/>
          </a:stretch>
        </p:blipFill>
        <p:spPr>
          <a:xfrm>
            <a:off x="1625600" y="0"/>
            <a:ext cx="9753600" cy="9753600"/>
          </a:xfrm>
          <a:prstGeom prst="rect">
            <a:avLst/>
          </a:prstGeom>
          <a:ln w="12700">
            <a:miter lim="400000"/>
          </a:ln>
        </p:spPr>
      </p:pic>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