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Early X</a:t>
            </a:r>
            <a:r>
              <a:rPr baseline="-35294" sz="1700"/>
              <a:t>CO2</a:t>
            </a:r>
            <a:r>
              <a:rPr sz="2200"/>
              <a:t> Glint Retrievals Over Water 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Launched on July 2, 2014, the second Orbiting Carbon Observatory (OCO-2) is the first NASA Earth-observing satellite designed to study atmospheric carbon dioxide (CO2) from space.  Measurements from OCO-2 will be used to find the human and natural </a:t>
            </a:r>
            <a:r>
              <a:rPr i="1" sz="2200"/>
              <a:t>sources</a:t>
            </a:r>
            <a:r>
              <a:rPr sz="2200"/>
              <a:t> that are emitting CO2 into the atmosphere and the natural </a:t>
            </a:r>
            <a:r>
              <a:rPr i="1" sz="2200"/>
              <a:t>sinks</a:t>
            </a:r>
            <a:r>
              <a:rPr sz="2200"/>
              <a:t> that are absorbing this gas at the Earth’s surface. </a:t>
            </a:r>
            <a:endParaRPr sz="2200"/>
          </a:p>
          <a:p>
            <a:pPr lvl="0">
              <a:defRPr sz="1800"/>
            </a:pPr>
            <a:r>
              <a:rPr sz="2200"/>
              <a:t> </a:t>
            </a:r>
            <a:endParaRPr sz="2200"/>
          </a:p>
          <a:p>
            <a:pPr lvl="0">
              <a:defRPr sz="1800"/>
            </a:pPr>
            <a:r>
              <a:rPr sz="2200"/>
              <a:t>This pair of images compares preliminary estimates of column-averaged volume mixing ratios of carbon dioxide, or X</a:t>
            </a:r>
            <a:r>
              <a:rPr baseline="-43750" sz="1600"/>
              <a:t>CO2</a:t>
            </a:r>
            <a:r>
              <a:rPr sz="2200"/>
              <a:t>, from OCO-2 glint observations over the ocean to those generated by the NASA Goddard Earth Observing System Model, Version 5 (GEOS-5).  The large scale features are quite similar, but there are subtle differences that are being studied to determine whether they indicate biases in these early OCO-2 X</a:t>
            </a:r>
            <a:r>
              <a:rPr baseline="-31250" sz="1600"/>
              <a:t>CO2</a:t>
            </a:r>
            <a:r>
              <a:rPr sz="2200"/>
              <a:t> estimates or limitations of the model.  Over time, these comparisons are expected to substantially improve the accuracy and reliability of both the measurements and the models.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Fore more information, visit: </a:t>
            </a:r>
            <a:endParaRPr sz="2200"/>
          </a:p>
          <a:p>
            <a:pPr lvl="0">
              <a:defRPr sz="1800"/>
            </a:pPr>
            <a:r>
              <a:rPr sz="2200"/>
              <a:t>     oco.jpl.nasa.gov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JpGU_OCO2_glint_1080p.mp4"/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3368"/>
            <a:ext cx="24384000" cy="13689264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11697017" y="6553199"/>
            <a:ext cx="1243966" cy="863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