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70" d="100"/>
          <a:sy n="170" d="100"/>
        </p:scale>
        <p:origin x="-680" y="-96"/>
      </p:cViewPr>
      <p:guideLst>
        <p:guide orient="horz" pos="1620"/>
        <p:guide pos="2880"/>
      </p:guideLst>
    </p:cSldViewPr>
  </p:slideViewPr>
  <p:notesTextViewPr>
    <p:cViewPr>
      <p:scale>
        <a:sx n="100" d="100"/>
        <a:sy n="100" d="100"/>
      </p:scale>
      <p:origin x="0" y="352"/>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DC7225-2554-B04F-8332-253B8F82C656}" type="datetimeFigureOut">
              <a:rPr lang="en-US" smtClean="0"/>
              <a:t>8/22/14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6C43E-E3A2-DF4B-B551-C2D11020D604}" type="slidenum">
              <a:rPr lang="en-US" smtClean="0"/>
              <a:t>‹#›</a:t>
            </a:fld>
            <a:endParaRPr lang="en-US"/>
          </a:p>
        </p:txBody>
      </p:sp>
    </p:spTree>
    <p:extLst>
      <p:ext uri="{BB962C8B-B14F-4D97-AF65-F5344CB8AC3E}">
        <p14:creationId xmlns:p14="http://schemas.microsoft.com/office/powerpoint/2010/main" val="41131216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Is El Niño Developing?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Data from ocean-observing satellites and other ocean sensors indicate that El Niño conditions appear to be developing in the equatorial Pacific Ocean. Conditions in May 2014 bear some similarities to those of May 1997, a year that brought one of the most potent El Niño events of the twentieth century. During an El Niño, surface waters in the central and eastern Pacific become significantly warmer than normal, altering weather patterns and affecting fisheries along the west coasts of the Americas. El Niño also can have a significant influence on weather and climate far from the tropics. As the ocean warms, the surface rises due to thermal expansion. Therefore, above-normal sea surface heights in the equatorial Pacific indicate El Niño conditions.</a:t>
            </a:r>
          </a:p>
          <a:p>
            <a:r>
              <a:rPr lang="en-US" sz="1200" kern="1200" dirty="0" smtClean="0">
                <a:solidFill>
                  <a:schemeClr val="tx1"/>
                </a:solidFill>
                <a:latin typeface="+mn-lt"/>
                <a:ea typeface="+mn-ea"/>
                <a:cs typeface="+mn-cs"/>
              </a:rPr>
              <a:t>These maps show the ten-day average of sea surface height centered on May 2, 1997 [</a:t>
            </a:r>
            <a:r>
              <a:rPr lang="en-US" sz="1200" i="1" kern="1200" dirty="0" smtClean="0">
                <a:solidFill>
                  <a:schemeClr val="tx1"/>
                </a:solidFill>
                <a:latin typeface="+mn-lt"/>
                <a:ea typeface="+mn-ea"/>
                <a:cs typeface="+mn-cs"/>
              </a:rPr>
              <a:t>left</a:t>
            </a:r>
            <a:r>
              <a:rPr lang="en-US" sz="1200" i="0" kern="1200" dirty="0" smtClean="0">
                <a:solidFill>
                  <a:schemeClr val="tx1"/>
                </a:solidFill>
                <a:latin typeface="+mn-lt"/>
                <a:ea typeface="+mn-ea"/>
                <a:cs typeface="+mn-cs"/>
              </a:rPr>
              <a:t>], and May 3, 2014 [</a:t>
            </a:r>
            <a:r>
              <a:rPr lang="en-US" sz="1200" i="1" kern="1200" dirty="0" smtClean="0">
                <a:solidFill>
                  <a:schemeClr val="tx1"/>
                </a:solidFill>
                <a:latin typeface="+mn-lt"/>
                <a:ea typeface="+mn-ea"/>
                <a:cs typeface="+mn-cs"/>
              </a:rPr>
              <a:t>right</a:t>
            </a:r>
            <a:r>
              <a:rPr lang="en-US" sz="1200" i="0" kern="1200" dirty="0" smtClean="0">
                <a:solidFill>
                  <a:schemeClr val="tx1"/>
                </a:solidFill>
                <a:latin typeface="+mn-lt"/>
                <a:ea typeface="+mn-ea"/>
                <a:cs typeface="+mn-cs"/>
              </a:rPr>
              <a:t>]. Reddish-brown shades indicate where the water is warmer and above normal sea level, while shades of blue-green show where sea level and temperatures are lower than average. Normal sea-level conditions appear in white. </a:t>
            </a:r>
            <a:r>
              <a:rPr lang="en-US" sz="1200" i="0" kern="1200" smtClean="0">
                <a:solidFill>
                  <a:schemeClr val="tx1"/>
                </a:solidFill>
                <a:latin typeface="+mn-lt"/>
                <a:ea typeface="+mn-ea"/>
                <a:cs typeface="+mn-cs"/>
              </a:rPr>
              <a:t>The 1997 map was assembled from data collected by the TOPEX/Poseidon satellite, while the 2014 data comes from the Ocean Surface Topography Mission/Jason 2 satellite.</a:t>
            </a:r>
            <a:endParaRPr lang="en-US" dirty="0"/>
          </a:p>
        </p:txBody>
      </p:sp>
      <p:sp>
        <p:nvSpPr>
          <p:cNvPr id="4" name="Slide Number Placeholder 3"/>
          <p:cNvSpPr>
            <a:spLocks noGrp="1"/>
          </p:cNvSpPr>
          <p:nvPr>
            <p:ph type="sldNum" sz="quarter" idx="10"/>
          </p:nvPr>
        </p:nvSpPr>
        <p:spPr/>
        <p:txBody>
          <a:bodyPr/>
          <a:lstStyle/>
          <a:p>
            <a:fld id="{7136C43E-E3A2-DF4B-B551-C2D11020D604}" type="slidenum">
              <a:rPr lang="en-US" smtClean="0"/>
              <a:t>1</a:t>
            </a:fld>
            <a:endParaRPr lang="en-US"/>
          </a:p>
        </p:txBody>
      </p:sp>
    </p:spTree>
    <p:extLst>
      <p:ext uri="{BB962C8B-B14F-4D97-AF65-F5344CB8AC3E}">
        <p14:creationId xmlns:p14="http://schemas.microsoft.com/office/powerpoint/2010/main" val="3282709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8/22/14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8/22/14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8/22/14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8/22/14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8/22/14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8/22/14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sha_19970502_20140503_eob8365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7288"/>
          </a:xfrm>
          <a:prstGeom prst="rect">
            <a:avLst/>
          </a:prstGeom>
        </p:spPr>
      </p:pic>
    </p:spTree>
    <p:extLst>
      <p:ext uri="{BB962C8B-B14F-4D97-AF65-F5344CB8AC3E}">
        <p14:creationId xmlns:p14="http://schemas.microsoft.com/office/powerpoint/2010/main" val="4044547878"/>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TotalTime>
  <Words>245</Words>
  <Application>Microsoft Macintosh PowerPoint</Application>
  <PresentationFormat>On-screen Show (16:9)</PresentationFormat>
  <Paragraphs>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2014-08-22T16:10:35Z</dcterms:created>
  <dcterms:modified xsi:type="dcterms:W3CDTF">2014-08-22T16:12:00Z</dcterms:modified>
</cp:coreProperties>
</file>