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71696" autoAdjust="0"/>
  </p:normalViewPr>
  <p:slideViewPr>
    <p:cSldViewPr snapToGrid="0" snapToObjects="1">
      <p:cViewPr varScale="1">
        <p:scale>
          <a:sx n="199" d="100"/>
          <a:sy n="199" d="100"/>
        </p:scale>
        <p:origin x="-35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19780-0CD4-704E-9F35-F89187776041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417E-4A62-4249-A419-CFBB345E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%22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High-energy X-ray View of “Hand of God”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For the first time, NASA’s Nuclear Spectroscopic Telescope Array, or </a:t>
            </a:r>
            <a:r>
              <a:rPr lang="en-US" sz="1200" kern="1200" dirty="0" err="1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NuSTAR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, has imaged a structure in high-energy X-rays (in blue). The object may look to some like a hand X-rayed at the doctor's office, but it is actually a cloud of material ejected from a star that exploded.</a:t>
            </a:r>
          </a:p>
          <a:p>
            <a:endParaRPr lang="en-US" sz="1200" kern="1200" dirty="0" smtClean="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Nicknamed the "Hand of God," this object is called a pulsar wind nebula. It's powered by the leftover, dense core of a star that blew up in a supernova explosion. The stellar corpse, called PSR B1509-58, is a pulsar. It rapidly spins around, seven times per second, firing out a particle wind into the material around it — material that was ejected in the star's explosion. These particles are interacting with magnetic fields around the material, causing it to glow with X-rays.</a:t>
            </a:r>
          </a:p>
          <a:p>
            <a:endParaRPr lang="en-US" sz="1200" kern="1200" dirty="0" smtClean="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Lower-energy X-ray light previously detected by NASA's Chandra X-ray Observatory is shown in green and red. The red cloud at the end of the finger region is a different structure, called RCW 89. Astronomers think the pulsar's wind is heating the cloud, causing it to glow with lower-energy X-ray light.</a:t>
            </a:r>
          </a:p>
          <a:p>
            <a:endParaRPr lang="en-US" sz="1200" b="1" i="0" u="none" kern="1200" baseline="0" dirty="0" smtClean="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  <a:p>
            <a:r>
              <a:rPr lang="en-US" sz="1200" b="1" i="0" u="none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Credit: </a:t>
            </a:r>
            <a:r>
              <a:rPr lang="en-US" sz="1200" kern="120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NASA/JPL-Caltech/McGill</a:t>
            </a:r>
            <a:endParaRPr lang="en-US" sz="1200" b="0" i="0" u="none" kern="1200" baseline="0" dirty="0" smtClean="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  <a:p>
            <a:r>
              <a:rPr lang="en-US" sz="1200" b="1" i="0" u="none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Source: </a:t>
            </a:r>
            <a:r>
              <a:rPr lang="en-US" sz="1200" b="0" u="none" kern="120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  <a:hlinkClick r:id="rId3"/>
              </a:rPr>
              <a:t>http://www.nasa.gov/jpl/nustar/B1509-pia17566/#.UvEGPfbw-mE</a:t>
            </a:r>
            <a:endParaRPr lang="en-US" sz="1200" b="0" u="none" kern="1200" dirty="0" smtClean="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  <a:p>
            <a:endParaRPr lang="en-US" sz="1200" b="0" u="none" kern="1200" dirty="0" smtClean="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  <a:p>
            <a:r>
              <a:rPr lang="en-US" sz="1200" b="1" u="none" kern="120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Posted:</a:t>
            </a:r>
            <a:r>
              <a:rPr lang="en-US" sz="1200" b="0" u="none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rPr>
              <a:t> January 9, 2014</a:t>
            </a:r>
            <a:endParaRPr lang="en-US" sz="1200" b="0" u="none" kern="1200" dirty="0" smtClean="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84229-6074-234E-A33F-2769B5DEA9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5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8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9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9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6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8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6102-030E-1D45-A044-A0FACF39AB47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7E36-94FA-AA40-B8D7-7BE45170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: pulsar wind nebula from PSR B 1509-58." title="Hand of Go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277</Words>
  <Application>Microsoft Macintosh PowerPoint</Application>
  <PresentationFormat>On-screen Show (16:9)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Sally Bensusen</cp:lastModifiedBy>
  <cp:revision>17</cp:revision>
  <dcterms:created xsi:type="dcterms:W3CDTF">2012-10-22T14:00:59Z</dcterms:created>
  <dcterms:modified xsi:type="dcterms:W3CDTF">2014-02-24T21:53:25Z</dcterms:modified>
</cp:coreProperties>
</file>