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9" d="100"/>
          <a:sy n="129" d="100"/>
        </p:scale>
        <p:origin x="-312" y="-104"/>
      </p:cViewPr>
      <p:guideLst>
        <p:guide orient="horz" pos="1620"/>
        <p:guide pos="2880"/>
      </p:guideLst>
    </p:cSldViewPr>
  </p:slideViewPr>
  <p:notesTextViewPr>
    <p:cViewPr>
      <p:scale>
        <a:sx n="100" d="100"/>
        <a:sy n="100" d="100"/>
      </p:scale>
      <p:origin x="0" y="46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B934FB-D6AE-CB49-89CD-1204FC36217B}" type="datetimeFigureOut">
              <a:rPr lang="en-US" smtClean="0"/>
              <a:t>1/21/14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AF4F37-7223-D643-9A73-DF2E3B71A0CD}" type="slidenum">
              <a:rPr lang="en-US" smtClean="0"/>
              <a:t>‹#›</a:t>
            </a:fld>
            <a:endParaRPr lang="en-US"/>
          </a:p>
        </p:txBody>
      </p:sp>
    </p:spTree>
    <p:extLst>
      <p:ext uri="{BB962C8B-B14F-4D97-AF65-F5344CB8AC3E}">
        <p14:creationId xmlns:p14="http://schemas.microsoft.com/office/powerpoint/2010/main" val="27430147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Water vapor is the most abundant greenhouse gas in the atmosphere as it traps heat near the surface of the Earth making our planet warm enough to support life. Scientists monitor water vapor in the atmosphere because it influences Earth's weather patterns, and because it is a very important component of Earth's climate system. These maps show a monthly water vapor product from July 2002 to the present, derived using data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instrument onboard NASA's Aqua satellite. The water vapor product reveals the total amount of water vapor in a 1-kilometer by 1-kilometer column of the atmosphere. Dark blue shades indicate areas with high water vapor content, while light yellow shades indicate areas with little or no water vapor content. </a:t>
            </a:r>
          </a:p>
          <a:p>
            <a:endParaRPr lang="en-US" sz="1200" u="none" kern="1200" baseline="0" dirty="0" smtClean="0">
              <a:solidFill>
                <a:schemeClr val="tx1"/>
              </a:solidFill>
              <a:latin typeface="+mn-lt"/>
              <a:ea typeface="+mn-ea"/>
              <a:cs typeface="+mn-cs"/>
            </a:endParaRPr>
          </a:p>
          <a:p>
            <a:r>
              <a:rPr lang="en-US" sz="1200" u="none" kern="1200" baseline="0" dirty="0" err="1" smtClean="0">
                <a:solidFill>
                  <a:schemeClr val="tx1"/>
                </a:solidFill>
                <a:latin typeface="+mn-lt"/>
                <a:ea typeface="+mn-ea"/>
                <a:cs typeface="+mn-cs"/>
              </a:rPr>
              <a:t>Satellite:Aqua</a:t>
            </a:r>
            <a:endParaRPr lang="en-US" sz="1200" u="none" kern="1200" baseline="0" dirty="0" smtClean="0">
              <a:solidFill>
                <a:schemeClr val="tx1"/>
              </a:solidFill>
              <a:latin typeface="+mn-lt"/>
              <a:ea typeface="+mn-ea"/>
              <a:cs typeface="+mn-cs"/>
            </a:endParaRPr>
          </a:p>
          <a:p>
            <a:r>
              <a:rPr lang="en-US" sz="1200" u="none" kern="1200" baseline="0" smtClean="0">
                <a:solidFill>
                  <a:schemeClr val="tx1"/>
                </a:solidFill>
                <a:latin typeface="+mn-lt"/>
                <a:ea typeface="+mn-ea"/>
                <a:cs typeface="+mn-cs"/>
              </a:rPr>
              <a:t>Instrument: MODIS</a:t>
            </a:r>
            <a:endParaRPr lang="en-US"/>
          </a:p>
        </p:txBody>
      </p:sp>
      <p:sp>
        <p:nvSpPr>
          <p:cNvPr id="4" name="Slide Number Placeholder 3"/>
          <p:cNvSpPr>
            <a:spLocks noGrp="1"/>
          </p:cNvSpPr>
          <p:nvPr>
            <p:ph type="sldNum" sz="quarter" idx="10"/>
          </p:nvPr>
        </p:nvSpPr>
        <p:spPr/>
        <p:txBody>
          <a:bodyPr/>
          <a:lstStyle/>
          <a:p>
            <a:fld id="{9CAF4F37-7223-D643-9A73-DF2E3B71A0CD}" type="slidenum">
              <a:rPr lang="en-US" smtClean="0"/>
              <a:t>1</a:t>
            </a:fld>
            <a:endParaRPr lang="en-US"/>
          </a:p>
        </p:txBody>
      </p:sp>
    </p:spTree>
    <p:extLst>
      <p:ext uri="{BB962C8B-B14F-4D97-AF65-F5344CB8AC3E}">
        <p14:creationId xmlns:p14="http://schemas.microsoft.com/office/powerpoint/2010/main" val="822335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dal2_m_sky_wv_720p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1460946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145</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2014-01-21T19:37:38Z</dcterms:created>
  <dcterms:modified xsi:type="dcterms:W3CDTF">2014-01-21T19:38:16Z</dcterms:modified>
</cp:coreProperties>
</file>