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9" d="100"/>
          <a:sy n="129" d="100"/>
        </p:scale>
        <p:origin x="-312" y="-104"/>
      </p:cViewPr>
      <p:guideLst>
        <p:guide orient="horz" pos="1620"/>
        <p:guide pos="2880"/>
      </p:guideLst>
    </p:cSldViewPr>
  </p:slideViewPr>
  <p:notesTextViewPr>
    <p:cViewPr>
      <p:scale>
        <a:sx n="100" d="100"/>
        <a:sy n="100" d="100"/>
      </p:scale>
      <p:origin x="0" y="46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D6B99C-CD55-044B-8405-182578236D4D}" type="datetimeFigureOut">
              <a:rPr lang="en-US" smtClean="0"/>
              <a:t>1/21/14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241803-FFB0-344F-84E3-1F987F5AF427}" type="slidenum">
              <a:rPr lang="en-US" smtClean="0"/>
              <a:t>‹#›</a:t>
            </a:fld>
            <a:endParaRPr lang="en-US"/>
          </a:p>
        </p:txBody>
      </p:sp>
    </p:spTree>
    <p:extLst>
      <p:ext uri="{BB962C8B-B14F-4D97-AF65-F5344CB8AC3E}">
        <p14:creationId xmlns:p14="http://schemas.microsoft.com/office/powerpoint/2010/main" val="22870060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Have you ever wondered how much water is in clouds? These maps show monthly cloud water content from July 2002 to the present, produced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Aqua satellite. Cloud water content is a measure of how many grams of water per square meter you would get if you drained all the water out of the clouds into a flat layer on the ground. Light pink to white shades show areas of clouds with as much as 1000 grams of water per square meter; pink shades show areas with about 500 grams of water per square meter, and dark purple shows areas with little or no cloud water content. In short, the more water in a cloud, the more it reflects sunlight back to space and the more it cools Earth's surface. Cloud water content as well as cloud particle size are also important for global studies of precipitation.</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a:t>
            </a: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6B241803-FFB0-344F-84E3-1F987F5AF427}" type="slidenum">
              <a:rPr lang="en-US" smtClean="0"/>
              <a:t>1</a:t>
            </a:fld>
            <a:endParaRPr lang="en-US"/>
          </a:p>
        </p:txBody>
      </p:sp>
    </p:spTree>
    <p:extLst>
      <p:ext uri="{BB962C8B-B14F-4D97-AF65-F5344CB8AC3E}">
        <p14:creationId xmlns:p14="http://schemas.microsoft.com/office/powerpoint/2010/main" val="848596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dal2_m_cld_wp_720p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174238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178</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2014-01-21T19:13:44Z</dcterms:created>
  <dcterms:modified xsi:type="dcterms:W3CDTF">2014-01-21T19:14:57Z</dcterms:modified>
</cp:coreProperties>
</file>