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528" autoAdjust="0"/>
  </p:normalViewPr>
  <p:slideViewPr>
    <p:cSldViewPr snapToGrid="0" snapToObjects="1">
      <p:cViewPr varScale="1">
        <p:scale>
          <a:sx n="137" d="100"/>
          <a:sy n="137" d="100"/>
        </p:scale>
        <p:origin x="-113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E3FFB-DF69-6B4D-AB82-4E2268BB88C7}" type="datetimeFigureOut">
              <a:rPr lang="en-US" smtClean="0"/>
              <a:t>1/6/14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0043F-67EE-654F-A171-2166D88BB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6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Scientists monitor land-surface temperature because the warmth rising off Earth's landscapes influences our world's weather and climate patterns. Likewise, land surface temperature is also influenced by changes in weather and climate patterns.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maps show monthly daytime land-surface temperatures from February 2000 to the present using thermal infrared measurements made by the Moderate Resolution Imaging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Spectroradiometer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(MODIS) instrument aboard NASA's Terra satellite. The measurements shown here represent the temperature of the "skin" (or top 1 millimeter) of the land surface during the daytime—including bare land, snow or ice cover, and cropland or forest canopy—and should not be confused with surface air temperature measurements that are given in a typical weather reports. Yellow shows the warmest temperatures (up to 45 degrees Celsius) and light blue shows the coldest temperatures (down to -25 degrees Celsius). Black means no data.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Satellite: Terra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Instrument: MODIS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0043F-67EE-654F-A171-2166D88BB1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4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od11c1_m_lstda_72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3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84</TotalTime>
  <Words>172</Words>
  <Application>Microsoft Macintosh PowerPoint</Application>
  <PresentationFormat>On-screen Show (16:9)</PresentationFormat>
  <Paragraphs>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>NASA 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8</cp:revision>
  <dcterms:created xsi:type="dcterms:W3CDTF">2014-01-06T19:05:04Z</dcterms:created>
  <dcterms:modified xsi:type="dcterms:W3CDTF">2014-01-06T20:29:17Z</dcterms:modified>
</cp:coreProperties>
</file>