
<file path=[Content_Types].xml><?xml version="1.0" encoding="utf-8"?>
<Types xmlns="http://schemas.openxmlformats.org/package/2006/content-types">
  <Default Extension="xml" ContentType="application/xml"/>
  <Default Extension="mov" ContentType="video/unknown"/>
  <Default Extension="bin" ContentType="application/vnd.openxmlformats-officedocument.presentationml.printerSettings"/>
  <Default Extension="png" ContentType="image/png"/>
  <Default Extension="jpe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528" autoAdjust="0"/>
  </p:normalViewPr>
  <p:slideViewPr>
    <p:cSldViewPr snapToGrid="0" snapToObjects="1">
      <p:cViewPr varScale="1">
        <p:scale>
          <a:sx n="137" d="100"/>
          <a:sy n="137" d="100"/>
        </p:scale>
        <p:origin x="-1136" y="-104"/>
      </p:cViewPr>
      <p:guideLst>
        <p:guide orient="horz" pos="162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4" Type="http://schemas.openxmlformats.org/officeDocument/2006/relationships/printerSettings" Target="printerSettings/printerSettings1.bin"/><Relationship Id="rId5" Type="http://schemas.openxmlformats.org/officeDocument/2006/relationships/presProps" Target="presProps.xml"/><Relationship Id="rId6" Type="http://schemas.openxmlformats.org/officeDocument/2006/relationships/viewProps" Target="viewProps.xml"/><Relationship Id="rId7" Type="http://schemas.openxmlformats.org/officeDocument/2006/relationships/theme" Target="theme/theme1.xml"/><Relationship Id="rId8"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0DE3FFB-DF69-6B4D-AB82-4E2268BB88C7}" type="datetimeFigureOut">
              <a:rPr lang="en-US" smtClean="0"/>
              <a:t>1/6/14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C0043F-67EE-654F-A171-2166D88BB1F4}" type="slidenum">
              <a:rPr lang="en-US" smtClean="0"/>
              <a:t>‹#›</a:t>
            </a:fld>
            <a:endParaRPr lang="en-US"/>
          </a:p>
        </p:txBody>
      </p:sp>
    </p:spTree>
    <p:extLst>
      <p:ext uri="{BB962C8B-B14F-4D97-AF65-F5344CB8AC3E}">
        <p14:creationId xmlns:p14="http://schemas.microsoft.com/office/powerpoint/2010/main" val="293736440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none" kern="1200" baseline="0" dirty="0" smtClean="0">
                <a:solidFill>
                  <a:schemeClr val="tx1"/>
                </a:solidFill>
                <a:latin typeface="+mn-lt"/>
                <a:ea typeface="+mn-ea"/>
                <a:cs typeface="+mn-cs"/>
              </a:rPr>
              <a:t>If you look at Mars in the night sky, the planet is little more than a glowing dot. From Mars, Earth would have the same star-like appearance. What gives the planets this light? Do they shine like a star? No. The light is mostly reflected sunlight. These images show how much sunlight Earth reflects. Bright parts of Earth like snow, ice, and clouds, reflect the most light; dark surfaces, like the oceans, reflect less light. Earth's average temperature is determined by the balance between how much sunlight Earth reflects, how much it absorbs, and how much heat it gives off. These maps show monthly reflected-shortwave radiation from July 2006 to the present, from the Fast </a:t>
            </a:r>
            <a:r>
              <a:rPr lang="en-US" sz="1200" u="none" kern="1200" baseline="0" dirty="0" err="1" smtClean="0">
                <a:solidFill>
                  <a:schemeClr val="tx1"/>
                </a:solidFill>
                <a:latin typeface="+mn-lt"/>
                <a:ea typeface="+mn-ea"/>
                <a:cs typeface="+mn-cs"/>
              </a:rPr>
              <a:t>Longwave</a:t>
            </a:r>
            <a:r>
              <a:rPr lang="en-US" sz="1200" u="none" kern="1200" baseline="0" dirty="0" smtClean="0">
                <a:solidFill>
                  <a:schemeClr val="tx1"/>
                </a:solidFill>
                <a:latin typeface="+mn-lt"/>
                <a:ea typeface="+mn-ea"/>
                <a:cs typeface="+mn-cs"/>
              </a:rPr>
              <a:t> And Shortwave </a:t>
            </a:r>
            <a:r>
              <a:rPr lang="en-US" sz="1200" u="none" kern="1200" baseline="0" dirty="0" err="1" smtClean="0">
                <a:solidFill>
                  <a:schemeClr val="tx1"/>
                </a:solidFill>
                <a:latin typeface="+mn-lt"/>
                <a:ea typeface="+mn-ea"/>
                <a:cs typeface="+mn-cs"/>
              </a:rPr>
              <a:t>Radiative</a:t>
            </a:r>
            <a:r>
              <a:rPr lang="en-US" sz="1200" u="none" kern="1200" baseline="0" dirty="0" smtClean="0">
                <a:solidFill>
                  <a:schemeClr val="tx1"/>
                </a:solidFill>
                <a:latin typeface="+mn-lt"/>
                <a:ea typeface="+mn-ea"/>
                <a:cs typeface="+mn-cs"/>
              </a:rPr>
              <a:t> Fluxes, or </a:t>
            </a:r>
            <a:r>
              <a:rPr lang="en-US" sz="1200" u="none" kern="1200" baseline="0" dirty="0" err="1" smtClean="0">
                <a:solidFill>
                  <a:schemeClr val="tx1"/>
                </a:solidFill>
                <a:latin typeface="+mn-lt"/>
                <a:ea typeface="+mn-ea"/>
                <a:cs typeface="+mn-cs"/>
              </a:rPr>
              <a:t>FLASHFlux</a:t>
            </a:r>
            <a:r>
              <a:rPr lang="en-US" sz="1200" u="none" kern="1200" baseline="0" dirty="0" smtClean="0">
                <a:solidFill>
                  <a:schemeClr val="tx1"/>
                </a:solidFill>
                <a:latin typeface="+mn-lt"/>
                <a:ea typeface="+mn-ea"/>
                <a:cs typeface="+mn-cs"/>
              </a:rPr>
              <a:t>, Time Interpolation and Spatial Averaging (TISA) data product. The product contains daily observations collected by the Clouds and the Earth's Radiant Energy System (CERES) sensors on NASA's Aqua and Terra satellites. The colors in the map show the amount of shortwave energy (in Watts per square meter) that was reflected by the Earth system. The brighter, whiter regions show where more sunlight is reflected, while green regions show intermediate values, and blue regions are lower values.</a:t>
            </a:r>
          </a:p>
          <a:p>
            <a:endParaRPr lang="en-US" sz="1200" u="none" kern="1200" baseline="0" dirty="0" smtClean="0">
              <a:solidFill>
                <a:schemeClr val="tx1"/>
              </a:solidFill>
              <a:latin typeface="+mn-lt"/>
              <a:ea typeface="+mn-ea"/>
              <a:cs typeface="+mn-cs"/>
            </a:endParaRPr>
          </a:p>
          <a:p>
            <a:r>
              <a:rPr lang="en-US" sz="1200" u="none" kern="1200" baseline="0" dirty="0" smtClean="0">
                <a:solidFill>
                  <a:schemeClr val="tx1"/>
                </a:solidFill>
                <a:latin typeface="+mn-lt"/>
                <a:ea typeface="+mn-ea"/>
                <a:cs typeface="+mn-cs"/>
              </a:rPr>
              <a:t>Satellite: Aqua, Terra</a:t>
            </a:r>
          </a:p>
          <a:p>
            <a:r>
              <a:rPr lang="en-US" sz="1200" u="none" kern="1200" baseline="0" smtClean="0">
                <a:solidFill>
                  <a:schemeClr val="tx1"/>
                </a:solidFill>
                <a:latin typeface="+mn-lt"/>
                <a:ea typeface="+mn-ea"/>
                <a:cs typeface="+mn-cs"/>
              </a:rPr>
              <a:t>Instrument: CERES</a:t>
            </a:r>
            <a:endParaRPr lang="en-US" dirty="0"/>
          </a:p>
        </p:txBody>
      </p:sp>
      <p:sp>
        <p:nvSpPr>
          <p:cNvPr id="4" name="Slide Number Placeholder 3"/>
          <p:cNvSpPr>
            <a:spLocks noGrp="1"/>
          </p:cNvSpPr>
          <p:nvPr>
            <p:ph type="sldNum" sz="quarter" idx="10"/>
          </p:nvPr>
        </p:nvSpPr>
        <p:spPr/>
        <p:txBody>
          <a:bodyPr/>
          <a:lstStyle/>
          <a:p>
            <a:fld id="{28C0043F-67EE-654F-A171-2166D88BB1F4}" type="slidenum">
              <a:rPr lang="en-US" smtClean="0"/>
              <a:t>1</a:t>
            </a:fld>
            <a:endParaRPr lang="en-US"/>
          </a:p>
        </p:txBody>
      </p:sp>
    </p:spTree>
    <p:extLst>
      <p:ext uri="{BB962C8B-B14F-4D97-AF65-F5344CB8AC3E}">
        <p14:creationId xmlns:p14="http://schemas.microsoft.com/office/powerpoint/2010/main" val="26467433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020199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9494982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279412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BFECD78-3C8E-49F2-8FAB-59489D168ABB}" type="datetimeFigureOut">
              <a:rPr lang="en-US" smtClean="0"/>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2759333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BFECD78-3C8E-49F2-8FAB-59489D168ABB}" type="datetimeFigureOut">
              <a:rPr lang="en-US" smtClean="0"/>
              <a:t>1/6/14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798952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BFECD78-3C8E-49F2-8FAB-59489D168ABB}" type="datetimeFigureOut">
              <a:rPr lang="en-US" smtClean="0"/>
              <a:t>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0343016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BFECD78-3C8E-49F2-8FAB-59489D168ABB}" type="datetimeFigureOut">
              <a:rPr lang="en-US" smtClean="0"/>
              <a:t>1/6/14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4179409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BFECD78-3C8E-49F2-8FAB-59489D168ABB}" type="datetimeFigureOut">
              <a:rPr lang="en-US" smtClean="0"/>
              <a:t>1/6/14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6560677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FECD78-3C8E-49F2-8FAB-59489D168ABB}" type="datetimeFigureOut">
              <a:rPr lang="en-US" smtClean="0"/>
              <a:t>1/6/14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12491287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27301161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BFECD78-3C8E-49F2-8FAB-59489D168ABB}" type="datetimeFigureOut">
              <a:rPr lang="en-US" smtClean="0"/>
              <a:t>1/6/14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B56013-B943-42BA-886F-6F9D4EB85E9D}" type="slidenum">
              <a:rPr lang="en-US" smtClean="0"/>
              <a:t>‹#›</a:t>
            </a:fld>
            <a:endParaRPr lang="en-US"/>
          </a:p>
        </p:txBody>
      </p:sp>
    </p:spTree>
    <p:extLst>
      <p:ext uri="{BB962C8B-B14F-4D97-AF65-F5344CB8AC3E}">
        <p14:creationId xmlns:p14="http://schemas.microsoft.com/office/powerpoint/2010/main" val="506574558"/>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6BFECD78-3C8E-49F2-8FAB-59489D168ABB}" type="datetimeFigureOut">
              <a:rPr lang="en-US" smtClean="0"/>
              <a:t>1/6/14</a:t>
            </a:fld>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57711237"/>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notesSlide" Target="../notesSlides/notesSlide1.xml"/><Relationship Id="rId5" Type="http://schemas.openxmlformats.org/officeDocument/2006/relationships/image" Target="../media/image1.png"/><Relationship Id="rId1" Type="http://schemas.microsoft.com/office/2007/relationships/media" Target="../media/media1.mov"/><Relationship Id="rId2" Type="http://schemas.openxmlformats.org/officeDocument/2006/relationships/video" Target="../media/media1.mov"/></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eres_swflux_m_720p.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685432964"/>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theme/theme1.xml><?xml version="1.0" encoding="utf-8"?>
<a:theme xmlns:a="http://schemas.openxmlformats.org/drawingml/2006/main" name="Blac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Black .thmx</Template>
  <TotalTime>60</TotalTime>
  <Words>246</Words>
  <Application>Microsoft Macintosh PowerPoint</Application>
  <PresentationFormat>On-screen Show (16:9)</PresentationFormat>
  <Paragraphs>5</Paragraphs>
  <Slides>1</Slides>
  <Notes>1</Notes>
  <HiddenSlides>0</HiddenSlides>
  <MMClips>1</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Black</vt:lpstr>
      <vt:lpstr>PowerPoint Presentation</vt:lpstr>
    </vt:vector>
  </TitlesOfParts>
  <Company>NASA SSAI</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Malanoski</dc:creator>
  <cp:lastModifiedBy>Mark Malanoski</cp:lastModifiedBy>
  <cp:revision>5</cp:revision>
  <dcterms:created xsi:type="dcterms:W3CDTF">2014-01-06T19:05:04Z</dcterms:created>
  <dcterms:modified xsi:type="dcterms:W3CDTF">2014-01-06T20:05:05Z</dcterms:modified>
</cp:coreProperties>
</file>