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difference between how much solar energy enters the Earth system and how much heat energy escapes into space is called net radiation. Some places absorb more energy than they give off back to space, so they have an energy surplus. Other places lose more energy to space than they absorb, so they have an energy deficit. These maps show monthly net radiation from July 2006 to the present, from the Fast </a:t>
            </a:r>
            <a:r>
              <a:rPr lang="en-US" sz="1200" u="none" kern="1200" baseline="0" dirty="0" err="1" smtClean="0">
                <a:solidFill>
                  <a:schemeClr val="tx1"/>
                </a:solidFill>
                <a:latin typeface="+mn-lt"/>
                <a:ea typeface="+mn-ea"/>
                <a:cs typeface="+mn-cs"/>
              </a:rPr>
              <a:t>Longwave</a:t>
            </a:r>
            <a:r>
              <a:rPr lang="en-US" sz="1200" u="none" kern="1200" baseline="0" dirty="0" smtClean="0">
                <a:solidFill>
                  <a:schemeClr val="tx1"/>
                </a:solidFill>
                <a:latin typeface="+mn-lt"/>
                <a:ea typeface="+mn-ea"/>
                <a:cs typeface="+mn-cs"/>
              </a:rPr>
              <a:t> And Shortwave </a:t>
            </a:r>
            <a:r>
              <a:rPr lang="en-US" sz="1200" u="none" kern="1200" baseline="0" dirty="0" err="1" smtClean="0">
                <a:solidFill>
                  <a:schemeClr val="tx1"/>
                </a:solidFill>
                <a:latin typeface="+mn-lt"/>
                <a:ea typeface="+mn-ea"/>
                <a:cs typeface="+mn-cs"/>
              </a:rPr>
              <a:t>Radiative</a:t>
            </a:r>
            <a:r>
              <a:rPr lang="en-US" sz="1200" u="none" kern="1200" baseline="0" dirty="0" smtClean="0">
                <a:solidFill>
                  <a:schemeClr val="tx1"/>
                </a:solidFill>
                <a:latin typeface="+mn-lt"/>
                <a:ea typeface="+mn-ea"/>
                <a:cs typeface="+mn-cs"/>
              </a:rPr>
              <a:t> Fluxes, or </a:t>
            </a:r>
            <a:r>
              <a:rPr lang="en-US" sz="1200" u="none" kern="1200" baseline="0" dirty="0" err="1" smtClean="0">
                <a:solidFill>
                  <a:schemeClr val="tx1"/>
                </a:solidFill>
                <a:latin typeface="+mn-lt"/>
                <a:ea typeface="+mn-ea"/>
                <a:cs typeface="+mn-cs"/>
              </a:rPr>
              <a:t>FLASHFlux</a:t>
            </a:r>
            <a:r>
              <a:rPr lang="en-US" sz="1200" u="none" kern="1200" baseline="0" dirty="0" smtClean="0">
                <a:solidFill>
                  <a:schemeClr val="tx1"/>
                </a:solidFill>
                <a:latin typeface="+mn-lt"/>
                <a:ea typeface="+mn-ea"/>
                <a:cs typeface="+mn-cs"/>
              </a:rPr>
              <a:t>, Time Interpolation and Spatial Averaging (TISA) data product. The product contains daily observations collected by the Clouds and the Earth's Radiant Energy System (CERES) sensors on NASA's Aqua and Terra satellites. The colors show the net radiation (in Watts per square meter) that was contained in the Earth system. The maps illustrate the fundamental imbalance between net radiation surpluses at the equator (green areas), where sunlight is direct year-round, and net radiation deficits at high latitudes (blue areas), where direct sunlight is seasonal.</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 Terra</a:t>
            </a:r>
          </a:p>
          <a:p>
            <a:r>
              <a:rPr lang="en-US" sz="1200" u="none" kern="1200" baseline="0" smtClean="0">
                <a:solidFill>
                  <a:schemeClr val="tx1"/>
                </a:solidFill>
                <a:latin typeface="+mn-lt"/>
                <a:ea typeface="+mn-ea"/>
                <a:cs typeface="+mn-cs"/>
              </a:rPr>
              <a:t>Instrument: CERES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eres_netflux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51</TotalTime>
  <Words>198</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4</cp:revision>
  <dcterms:created xsi:type="dcterms:W3CDTF">2014-01-06T19:05:04Z</dcterms:created>
  <dcterms:modified xsi:type="dcterms:W3CDTF">2014-01-06T19:56:44Z</dcterms:modified>
</cp:coreProperties>
</file>