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6" d="100"/>
          <a:sy n="86" d="100"/>
        </p:scale>
        <p:origin x="-104" y="-1144"/>
      </p:cViewPr>
      <p:guideLst>
        <p:guide orient="horz" pos="1620"/>
        <p:guide pos="2880"/>
      </p:guideLst>
    </p:cSldViewPr>
  </p:slideViewPr>
  <p:notesTextViewPr>
    <p:cViewPr>
      <p:scale>
        <a:sx n="100" d="100"/>
        <a:sy n="100" d="100"/>
      </p:scale>
      <p:origin x="0" y="928"/>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9FA263-1F57-C642-B731-8E5EF4FDC9DC}" type="datetimeFigureOut">
              <a:rPr lang="en-US" smtClean="0"/>
              <a:t>1/2/14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DE124E-CA34-EC40-8422-3B80EECBC1FF}" type="slidenum">
              <a:rPr lang="en-US" smtClean="0"/>
              <a:t>‹#›</a:t>
            </a:fld>
            <a:endParaRPr lang="en-US"/>
          </a:p>
        </p:txBody>
      </p:sp>
    </p:spTree>
    <p:extLst>
      <p:ext uri="{BB962C8B-B14F-4D97-AF65-F5344CB8AC3E}">
        <p14:creationId xmlns:p14="http://schemas.microsoft.com/office/powerpoint/2010/main" val="12793444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The ocean's salinity is key to studying the water cycle and ocean circulation, both of which are important to Earth's climate. These maps show weekly sea-surface salinity from August 2011 to the present, as derived from Aquarius data. The colors of these data indicate the areas of low (dark purple) to high (light yellow) salinity in practical salinity units (</a:t>
            </a:r>
            <a:r>
              <a:rPr lang="en-US" sz="1200" u="none" kern="1200" baseline="0" dirty="0" err="1" smtClean="0">
                <a:solidFill>
                  <a:schemeClr val="tx1"/>
                </a:solidFill>
                <a:latin typeface="+mn-lt"/>
                <a:ea typeface="+mn-ea"/>
                <a:cs typeface="+mn-cs"/>
              </a:rPr>
              <a:t>psu</a:t>
            </a:r>
            <a:r>
              <a:rPr lang="en-US" sz="1200" u="none" kern="1200" baseline="0" dirty="0" smtClean="0">
                <a:solidFill>
                  <a:schemeClr val="tx1"/>
                </a:solidFill>
                <a:latin typeface="+mn-lt"/>
                <a:ea typeface="+mn-ea"/>
                <a:cs typeface="+mn-cs"/>
              </a:rPr>
              <a:t>). The Practical Salinity Scale (of which </a:t>
            </a:r>
            <a:r>
              <a:rPr lang="en-US" sz="1200" u="none" kern="1200" baseline="0" dirty="0" err="1" smtClean="0">
                <a:solidFill>
                  <a:schemeClr val="tx1"/>
                </a:solidFill>
                <a:latin typeface="+mn-lt"/>
                <a:ea typeface="+mn-ea"/>
                <a:cs typeface="+mn-cs"/>
              </a:rPr>
              <a:t>psu</a:t>
            </a:r>
            <a:r>
              <a:rPr lang="en-US" sz="1200" u="none" kern="1200" baseline="0" dirty="0" smtClean="0">
                <a:solidFill>
                  <a:schemeClr val="tx1"/>
                </a:solidFill>
                <a:latin typeface="+mn-lt"/>
                <a:ea typeface="+mn-ea"/>
                <a:cs typeface="+mn-cs"/>
              </a:rPr>
              <a:t> is a component) is used to describe the concentration of dissolved salts in water and defines salinity in terms of a conductivity ratio, so it is dimensionless. Black areas show where data were not available. Several well-known ocean salinity features such as higher salinity in the subtropics; higher average salinity in the Atlantic Ocean compared to the Pacific and Indian oceans; and lower salinity in rainy belts near the equator, in the northernmost Pacific Ocean and elsewhere are visible. These features are related to large-scale patterns of rainfall and evaporation over the ocean, river outflow and ocean circulation.</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SAC-D</a:t>
            </a:r>
          </a:p>
          <a:p>
            <a:r>
              <a:rPr lang="en-US" sz="1200" u="none" kern="1200" baseline="0" smtClean="0">
                <a:solidFill>
                  <a:schemeClr val="tx1"/>
                </a:solidFill>
                <a:latin typeface="+mn-lt"/>
                <a:ea typeface="+mn-ea"/>
                <a:cs typeface="+mn-cs"/>
              </a:rPr>
              <a:t>Aquarius</a:t>
            </a:r>
            <a:endParaRPr lang="en-US"/>
          </a:p>
        </p:txBody>
      </p:sp>
      <p:sp>
        <p:nvSpPr>
          <p:cNvPr id="4" name="Slide Number Placeholder 3"/>
          <p:cNvSpPr>
            <a:spLocks noGrp="1"/>
          </p:cNvSpPr>
          <p:nvPr>
            <p:ph type="sldNum" sz="quarter" idx="10"/>
          </p:nvPr>
        </p:nvSpPr>
        <p:spPr/>
        <p:txBody>
          <a:bodyPr/>
          <a:lstStyle/>
          <a:p>
            <a:fld id="{16DE124E-CA34-EC40-8422-3B80EECBC1FF}" type="slidenum">
              <a:rPr lang="en-US" smtClean="0"/>
              <a:t>1</a:t>
            </a:fld>
            <a:endParaRPr lang="en-US"/>
          </a:p>
        </p:txBody>
      </p:sp>
    </p:spTree>
    <p:extLst>
      <p:ext uri="{BB962C8B-B14F-4D97-AF65-F5344CB8AC3E}">
        <p14:creationId xmlns:p14="http://schemas.microsoft.com/office/powerpoint/2010/main" val="139513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1/2/14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1/2/14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1/2/14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1/2/14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quarius_e_sss_720p.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64729692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0</TotalTime>
  <Words>198</Words>
  <Application>Microsoft Macintosh PowerPoint</Application>
  <PresentationFormat>On-screen Show (16:9)</PresentationFormat>
  <Paragraphs>5</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NASA SSAI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1</cp:revision>
  <dcterms:created xsi:type="dcterms:W3CDTF">2014-01-02T17:10:47Z</dcterms:created>
  <dcterms:modified xsi:type="dcterms:W3CDTF">2014-01-02T17:11:45Z</dcterms:modified>
</cp:coreProperties>
</file>