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112" y="-352"/>
      </p:cViewPr>
      <p:guideLst>
        <p:guide orient="horz" pos="1620"/>
        <p:guide pos="2880"/>
      </p:guideLst>
    </p:cSldViewPr>
  </p:slideViewPr>
  <p:notesTextViewPr>
    <p:cViewPr>
      <p:scale>
        <a:sx n="100" d="100"/>
        <a:sy n="100" d="100"/>
      </p:scale>
      <p:origin x="0" y="35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0B0D8-8CBB-2A41-8D52-1769B5B7A04E}" type="datetimeFigureOut">
              <a:rPr lang="en-US" smtClean="0"/>
              <a:t>3/14/14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C988D-2784-1045-B5EC-59CDBB34D1D5}" type="slidenum">
              <a:rPr lang="en-US" smtClean="0"/>
              <a:t>‹#›</a:t>
            </a:fld>
            <a:endParaRPr lang="en-US"/>
          </a:p>
        </p:txBody>
      </p:sp>
    </p:spTree>
    <p:extLst>
      <p:ext uri="{BB962C8B-B14F-4D97-AF65-F5344CB8AC3E}">
        <p14:creationId xmlns:p14="http://schemas.microsoft.com/office/powerpoint/2010/main" val="2577265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Science Facilities on the ISS</a:t>
            </a:r>
          </a:p>
          <a:p>
            <a:r>
              <a:rPr lang="en-US" sz="1200" u="none" kern="1200" baseline="0" dirty="0" smtClean="0">
                <a:solidFill>
                  <a:schemeClr val="tx1"/>
                </a:solidFill>
                <a:latin typeface="+mn-lt"/>
                <a:ea typeface="+mn-ea"/>
                <a:cs typeface="+mn-cs"/>
              </a:rPr>
              <a:t>The International Space Station offers a unique vantage point for observing the Earth's ecosystems with hands-on and automated equipment. These options enable astronauts to observe and explain what they witness in real time. Station crews can observe and collect camera images of events as they unfold and may also provide input to ground personnel programming the station's automated Earth-sensing systems. This flexibility is an advantage over sensors on unmanned spacecraft, especially when unexpected natural events such as volcanic eruptions and earthquakes occur.</a:t>
            </a:r>
          </a:p>
          <a:p>
            <a:r>
              <a:rPr lang="en-US" sz="1200" u="none" kern="1200" baseline="0" dirty="0" smtClean="0">
                <a:solidFill>
                  <a:schemeClr val="tx1"/>
                </a:solidFill>
                <a:latin typeface="+mn-lt"/>
                <a:ea typeface="+mn-ea"/>
                <a:cs typeface="+mn-cs"/>
              </a:rPr>
              <a:t>A wide variety of Earth-observation payloads can be attached to the exposed facilities on the station's exterior; already, several instruments have been proposed by researchers from the partner countries. The station contributes to humanity by collecting data on the global climate, environmental change and natural hazards using its unique complement of crew-operated and automated Earth-observation payloads.</a:t>
            </a:r>
            <a:endParaRPr lang="en-US" dirty="0"/>
          </a:p>
        </p:txBody>
      </p:sp>
      <p:sp>
        <p:nvSpPr>
          <p:cNvPr id="4" name="Slide Number Placeholder 3"/>
          <p:cNvSpPr>
            <a:spLocks noGrp="1"/>
          </p:cNvSpPr>
          <p:nvPr>
            <p:ph type="sldNum" sz="quarter" idx="10"/>
          </p:nvPr>
        </p:nvSpPr>
        <p:spPr/>
        <p:txBody>
          <a:bodyPr/>
          <a:lstStyle/>
          <a:p>
            <a:fld id="{D98C988D-2784-1045-B5EC-59CDBB34D1D5}" type="slidenum">
              <a:rPr lang="en-US" smtClean="0"/>
              <a:t>1</a:t>
            </a:fld>
            <a:endParaRPr lang="en-US"/>
          </a:p>
        </p:txBody>
      </p:sp>
    </p:spTree>
    <p:extLst>
      <p:ext uri="{BB962C8B-B14F-4D97-AF65-F5344CB8AC3E}">
        <p14:creationId xmlns:p14="http://schemas.microsoft.com/office/powerpoint/2010/main" val="189111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Future Earth Science Instruments on the ISS</a:t>
            </a:r>
          </a:p>
          <a:p>
            <a:r>
              <a:rPr lang="en-US" sz="1200" u="none" kern="1200" baseline="0" dirty="0" smtClean="0">
                <a:solidFill>
                  <a:schemeClr val="tx1"/>
                </a:solidFill>
                <a:latin typeface="+mn-lt"/>
                <a:ea typeface="+mn-ea"/>
                <a:cs typeface="+mn-cs"/>
              </a:rPr>
              <a:t>The space station offers a unique vantage for observing the Earth's ecosystems with hands-on and automated equipment. These options enable astronauts to observe and explain what they witness in real time. Station crews can observe and collect camera images of events as they unfold and may also provide input to ground personnel programming the station's automated Earth-sensing systems. This flexibility is an advantage over sensors on unmanned spacecraft, especially when unexpected natural events, such as volcanic eruptions and earthquakes, occur.</a:t>
            </a:r>
          </a:p>
          <a:p>
            <a:r>
              <a:rPr lang="en-US" sz="1200" u="none" kern="1200" baseline="0" dirty="0" smtClean="0">
                <a:solidFill>
                  <a:schemeClr val="tx1"/>
                </a:solidFill>
                <a:latin typeface="+mn-lt"/>
                <a:ea typeface="+mn-ea"/>
                <a:cs typeface="+mn-cs"/>
              </a:rPr>
              <a:t>A wide variety of Earth-observation payloads can be attached to the exposed facilities on the station's exterior; already, several instruments have been proposed by researchers from the partner countries. </a:t>
            </a:r>
            <a:r>
              <a:rPr lang="en-US" sz="1200" u="none" kern="1200" baseline="0" smtClean="0">
                <a:solidFill>
                  <a:schemeClr val="tx1"/>
                </a:solidFill>
                <a:latin typeface="+mn-lt"/>
                <a:ea typeface="+mn-ea"/>
                <a:cs typeface="+mn-cs"/>
              </a:rPr>
              <a:t>The station contributes to humanity by collecting data on the global climate, environmental change and natural hazards using its unique complement of crew-operated and automated Earth-observation payloads.</a:t>
            </a:r>
            <a:endParaRPr lang="en-US"/>
          </a:p>
        </p:txBody>
      </p:sp>
      <p:sp>
        <p:nvSpPr>
          <p:cNvPr id="4" name="Slide Number Placeholder 3"/>
          <p:cNvSpPr>
            <a:spLocks noGrp="1"/>
          </p:cNvSpPr>
          <p:nvPr>
            <p:ph type="sldNum" sz="quarter" idx="10"/>
          </p:nvPr>
        </p:nvSpPr>
        <p:spPr/>
        <p:txBody>
          <a:bodyPr/>
          <a:lstStyle/>
          <a:p>
            <a:fld id="{D98C988D-2784-1045-B5EC-59CDBB34D1D5}" type="slidenum">
              <a:rPr lang="en-US" smtClean="0"/>
              <a:t>2</a:t>
            </a:fld>
            <a:endParaRPr lang="en-US"/>
          </a:p>
        </p:txBody>
      </p:sp>
    </p:spTree>
    <p:extLst>
      <p:ext uri="{BB962C8B-B14F-4D97-AF65-F5344CB8AC3E}">
        <p14:creationId xmlns:p14="http://schemas.microsoft.com/office/powerpoint/2010/main" val="384519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3/14/14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S_science_facilities_201306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0990"/>
          </a:xfrm>
          <a:prstGeom prst="rect">
            <a:avLst/>
          </a:prstGeom>
        </p:spPr>
      </p:pic>
    </p:spTree>
    <p:extLst>
      <p:ext uri="{BB962C8B-B14F-4D97-AF65-F5344CB8AC3E}">
        <p14:creationId xmlns:p14="http://schemas.microsoft.com/office/powerpoint/2010/main" val="247072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S_earth_science_instruments_201306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4029689650"/>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330</Words>
  <Application>Microsoft Macintosh PowerPoint</Application>
  <PresentationFormat>On-screen Show (16:9)</PresentationFormat>
  <Paragraphs>8</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Black</vt:lpstr>
      <vt:lpstr>PowerPoint Presentation</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2014-03-14T18:00:08Z</dcterms:created>
  <dcterms:modified xsi:type="dcterms:W3CDTF">2014-03-14T18:01:00Z</dcterms:modified>
</cp:coreProperties>
</file>