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38" autoAdjust="0"/>
  </p:normalViewPr>
  <p:slideViewPr>
    <p:cSldViewPr snapToGrid="0" snapToObjects="1">
      <p:cViewPr varScale="1">
        <p:scale>
          <a:sx n="139" d="100"/>
          <a:sy n="139" d="100"/>
        </p:scale>
        <p:origin x="-15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7BF6-0C87-A847-9EBE-73F7A49A71FF}" type="datetimeFigureOut">
              <a:rPr lang="en-US" smtClean="0"/>
              <a:t>9/25/14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189B7-073A-BF49-9F3E-A2C4BFB15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8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 Optical Thickness Comparison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GEOS-5 and MODIS cloud optical thickness comparison, August 2009.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NASA’s Global Modeling and Assimilation Office (GMAO) works to maximize the impact of NASA’s satellite observations in weather and climate analysis and prediction through integrated Earth system modeling and data assimilation.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visualization compares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 optical thickness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a GMAO simulation using the Goddard Earth Observing System Model, Version 5 (GEOS-5) [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to observations from the Moderate Resolution Imaging 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Spectroradiometer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(MODIS) onboard Aqua and Terra [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August 17-26, 2009. A cloud's optical thickness is a measure of attenuation of the light passing through the atmosphere due to the scattering and absorption by cloud droplets. Clouds do not absorb visible wavelengths of sunlight; rather, clouds scatter and reflect most visible light. Here, light blue shades indicate areas where there are low cloud-optical-thickness values, while red and orange shades indicate high values (i.e., greater attenuation caused by the scattering and absorption from cloud droplets). </a:t>
            </a:r>
            <a:r>
              <a:rPr lang="en-US" sz="12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higher a cloud's optical thickness, the more sunlight the cloud is scattering and reflecting.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189B7-073A-BF49-9F3E-A2C4BFB15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dOpticalThicknes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9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</TotalTime>
  <Words>211</Words>
  <Application>Microsoft Macintosh PowerPoint</Application>
  <PresentationFormat>On-screen Show (16:9)</PresentationFormat>
  <Paragraphs>7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Black</vt:lpstr>
      <vt:lpstr>PowerPoint Presentation</vt:lpstr>
    </vt:vector>
  </TitlesOfParts>
  <Company>NASA/GST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Malanoski</dc:creator>
  <cp:lastModifiedBy>Mark Malanoski</cp:lastModifiedBy>
  <cp:revision>1</cp:revision>
  <dcterms:created xsi:type="dcterms:W3CDTF">2014-09-25T17:13:20Z</dcterms:created>
  <dcterms:modified xsi:type="dcterms:W3CDTF">2014-09-25T17:18:22Z</dcterms:modified>
</cp:coreProperties>
</file>