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mp4" ContentType="video/unknown"/>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6256000" cy="9144000"/>
  <p:notesSz cx="6858000" cy="9144000"/>
  <p:defaultTextStyle>
    <a:lvl1pPr algn="ctr" defTabSz="825500">
      <a:defRPr sz="3200">
        <a:solidFill>
          <a:srgbClr val="FFFFFF"/>
        </a:solidFill>
        <a:latin typeface="+mn-lt"/>
        <a:ea typeface="+mn-ea"/>
        <a:cs typeface="+mn-cs"/>
        <a:sym typeface="Helvetica Light"/>
      </a:defRPr>
    </a:lvl1pPr>
    <a:lvl2pPr indent="228600" algn="ctr" defTabSz="825500">
      <a:defRPr sz="3200">
        <a:solidFill>
          <a:srgbClr val="FFFFFF"/>
        </a:solidFill>
        <a:latin typeface="+mn-lt"/>
        <a:ea typeface="+mn-ea"/>
        <a:cs typeface="+mn-cs"/>
        <a:sym typeface="Helvetica Light"/>
      </a:defRPr>
    </a:lvl2pPr>
    <a:lvl3pPr indent="457200" algn="ctr" defTabSz="825500">
      <a:defRPr sz="3200">
        <a:solidFill>
          <a:srgbClr val="FFFFFF"/>
        </a:solidFill>
        <a:latin typeface="+mn-lt"/>
        <a:ea typeface="+mn-ea"/>
        <a:cs typeface="+mn-cs"/>
        <a:sym typeface="Helvetica Light"/>
      </a:defRPr>
    </a:lvl3pPr>
    <a:lvl4pPr indent="685800" algn="ctr" defTabSz="825500">
      <a:defRPr sz="3200">
        <a:solidFill>
          <a:srgbClr val="FFFFFF"/>
        </a:solidFill>
        <a:latin typeface="+mn-lt"/>
        <a:ea typeface="+mn-ea"/>
        <a:cs typeface="+mn-cs"/>
        <a:sym typeface="Helvetica Light"/>
      </a:defRPr>
    </a:lvl4pPr>
    <a:lvl5pPr indent="914400" algn="ctr" defTabSz="825500">
      <a:defRPr sz="3200">
        <a:solidFill>
          <a:srgbClr val="FFFFFF"/>
        </a:solidFill>
        <a:latin typeface="+mn-lt"/>
        <a:ea typeface="+mn-ea"/>
        <a:cs typeface="+mn-cs"/>
        <a:sym typeface="Helvetica Light"/>
      </a:defRPr>
    </a:lvl5pPr>
    <a:lvl6pPr indent="1143000" algn="ctr" defTabSz="825500">
      <a:defRPr sz="3200">
        <a:solidFill>
          <a:srgbClr val="FFFFFF"/>
        </a:solidFill>
        <a:latin typeface="+mn-lt"/>
        <a:ea typeface="+mn-ea"/>
        <a:cs typeface="+mn-cs"/>
        <a:sym typeface="Helvetica Light"/>
      </a:defRPr>
    </a:lvl6pPr>
    <a:lvl7pPr indent="1371600" algn="ctr" defTabSz="825500">
      <a:defRPr sz="3200">
        <a:solidFill>
          <a:srgbClr val="FFFFFF"/>
        </a:solidFill>
        <a:latin typeface="+mn-lt"/>
        <a:ea typeface="+mn-ea"/>
        <a:cs typeface="+mn-cs"/>
        <a:sym typeface="Helvetica Light"/>
      </a:defRPr>
    </a:lvl7pPr>
    <a:lvl8pPr indent="1600200" algn="ctr" defTabSz="825500">
      <a:defRPr sz="3200">
        <a:solidFill>
          <a:srgbClr val="FFFFFF"/>
        </a:solidFill>
        <a:latin typeface="+mn-lt"/>
        <a:ea typeface="+mn-ea"/>
        <a:cs typeface="+mn-cs"/>
        <a:sym typeface="Helvetica Light"/>
      </a:defRPr>
    </a:lvl8pPr>
    <a:lvl9pPr indent="1828800" algn="ctr" defTabSz="825500">
      <a:defRPr sz="32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1400">
        <a:latin typeface="Helvetica Neue"/>
        <a:ea typeface="Helvetica Neue"/>
        <a:cs typeface="Helvetica Neue"/>
        <a:sym typeface="Helvetica Neue"/>
      </a:defRPr>
    </a:lvl1pPr>
    <a:lvl2pPr indent="228600" defTabSz="457200">
      <a:lnSpc>
        <a:spcPct val="117999"/>
      </a:lnSpc>
      <a:defRPr sz="1400">
        <a:latin typeface="Helvetica Neue"/>
        <a:ea typeface="Helvetica Neue"/>
        <a:cs typeface="Helvetica Neue"/>
        <a:sym typeface="Helvetica Neue"/>
      </a:defRPr>
    </a:lvl2pPr>
    <a:lvl3pPr indent="457200" defTabSz="457200">
      <a:lnSpc>
        <a:spcPct val="117999"/>
      </a:lnSpc>
      <a:defRPr sz="1400">
        <a:latin typeface="Helvetica Neue"/>
        <a:ea typeface="Helvetica Neue"/>
        <a:cs typeface="Helvetica Neue"/>
        <a:sym typeface="Helvetica Neue"/>
      </a:defRPr>
    </a:lvl3pPr>
    <a:lvl4pPr indent="685800" defTabSz="457200">
      <a:lnSpc>
        <a:spcPct val="117999"/>
      </a:lnSpc>
      <a:defRPr sz="1400">
        <a:latin typeface="Helvetica Neue"/>
        <a:ea typeface="Helvetica Neue"/>
        <a:cs typeface="Helvetica Neue"/>
        <a:sym typeface="Helvetica Neue"/>
      </a:defRPr>
    </a:lvl4pPr>
    <a:lvl5pPr indent="914400" defTabSz="457200">
      <a:lnSpc>
        <a:spcPct val="117999"/>
      </a:lnSpc>
      <a:defRPr sz="1400">
        <a:latin typeface="Helvetica Neue"/>
        <a:ea typeface="Helvetica Neue"/>
        <a:cs typeface="Helvetica Neue"/>
        <a:sym typeface="Helvetica Neue"/>
      </a:defRPr>
    </a:lvl5pPr>
    <a:lvl6pPr indent="1143000" defTabSz="457200">
      <a:lnSpc>
        <a:spcPct val="117999"/>
      </a:lnSpc>
      <a:defRPr sz="1400">
        <a:latin typeface="Helvetica Neue"/>
        <a:ea typeface="Helvetica Neue"/>
        <a:cs typeface="Helvetica Neue"/>
        <a:sym typeface="Helvetica Neue"/>
      </a:defRPr>
    </a:lvl6pPr>
    <a:lvl7pPr indent="1371600" defTabSz="457200">
      <a:lnSpc>
        <a:spcPct val="117999"/>
      </a:lnSpc>
      <a:defRPr sz="1400">
        <a:latin typeface="Helvetica Neue"/>
        <a:ea typeface="Helvetica Neue"/>
        <a:cs typeface="Helvetica Neue"/>
        <a:sym typeface="Helvetica Neue"/>
      </a:defRPr>
    </a:lvl7pPr>
    <a:lvl8pPr indent="1600200" defTabSz="457200">
      <a:lnSpc>
        <a:spcPct val="117999"/>
      </a:lnSpc>
      <a:defRPr sz="1400">
        <a:latin typeface="Helvetica Neue"/>
        <a:ea typeface="Helvetica Neue"/>
        <a:cs typeface="Helvetica Neue"/>
        <a:sym typeface="Helvetica Neue"/>
      </a:defRPr>
    </a:lvl8pPr>
    <a:lvl9pPr indent="1828800" defTabSz="457200">
      <a:lnSpc>
        <a:spcPct val="117999"/>
      </a:lnSpc>
      <a:defRPr sz="14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1400"/>
              <a:t>The sun emitted a significant solar flare, peaking at 6:11 pm EDT on May 5, 2015. NASA’s Solar Dynamics Observatory, which watches the sun constantly, captured an image of the event. Solar flares are powerful bursts of radiation. Harmful radiation from a flare cannot pass through Earth's atmosphere to physically affect humans on the ground, however -- when intense enough -- they can disturb the atmosphere in the layer where GPS and communications signals travel.</a:t>
            </a:r>
            <a:br>
              <a:rPr sz="1400"/>
            </a:br>
            <a:r>
              <a:rPr sz="1400"/>
              <a:t> </a:t>
            </a:r>
            <a:br>
              <a:rPr sz="1400"/>
            </a:br>
            <a:r>
              <a:rPr sz="1400"/>
              <a:t> This flare is classified as an X2.7-class flare. X-class denotes the most intense flares, while the number provides more information about its strength. An X2 is twice as intense as an X1, an X3 is three times as intense, etc.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185333" y="1532466"/>
            <a:ext cx="13885334" cy="3098801"/>
          </a:xfrm>
          <a:prstGeom prst="rect">
            <a:avLst/>
          </a:prstGeom>
        </p:spPr>
        <p:txBody>
          <a:bodyPr anchor="b"/>
          <a:lstStyle/>
          <a:p>
            <a:pPr lvl="0">
              <a:defRPr sz="1800">
                <a:solidFill>
                  <a:srgbClr val="000000"/>
                </a:solidFill>
              </a:defRPr>
            </a:pPr>
            <a:r>
              <a:rPr sz="7400">
                <a:solidFill>
                  <a:srgbClr val="FFFFFF"/>
                </a:solidFill>
              </a:rPr>
              <a:t>Title Text</a:t>
            </a:r>
          </a:p>
        </p:txBody>
      </p:sp>
      <p:sp>
        <p:nvSpPr>
          <p:cNvPr id="6" name="Shape 6"/>
          <p:cNvSpPr/>
          <p:nvPr>
            <p:ph type="body" idx="1"/>
          </p:nvPr>
        </p:nvSpPr>
        <p:spPr>
          <a:xfrm>
            <a:off x="1185333" y="4715933"/>
            <a:ext cx="13885334" cy="1058334"/>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423333" y="6299200"/>
            <a:ext cx="15409334" cy="1337734"/>
          </a:xfrm>
          <a:prstGeom prst="rect">
            <a:avLst/>
          </a:prstGeom>
        </p:spPr>
        <p:txBody>
          <a:bodyPr/>
          <a:lstStyle/>
          <a:p>
            <a:pPr lvl="0">
              <a:defRPr sz="1800">
                <a:solidFill>
                  <a:srgbClr val="000000"/>
                </a:solidFill>
              </a:defRPr>
            </a:pPr>
            <a:r>
              <a:rPr sz="7400">
                <a:solidFill>
                  <a:srgbClr val="FFFFFF"/>
                </a:solidFill>
              </a:rPr>
              <a:t>Title Text</a:t>
            </a:r>
          </a:p>
        </p:txBody>
      </p:sp>
      <p:sp>
        <p:nvSpPr>
          <p:cNvPr id="9" name="Shape 9"/>
          <p:cNvSpPr/>
          <p:nvPr>
            <p:ph type="body" idx="1"/>
          </p:nvPr>
        </p:nvSpPr>
        <p:spPr>
          <a:xfrm>
            <a:off x="423333" y="7679266"/>
            <a:ext cx="15409334" cy="1058335"/>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185333" y="3022599"/>
            <a:ext cx="13885334" cy="3098802"/>
          </a:xfrm>
          <a:prstGeom prst="rect">
            <a:avLst/>
          </a:prstGeom>
        </p:spPr>
        <p:txBody>
          <a:bodyPr/>
          <a:lstStyle/>
          <a:p>
            <a:pPr lvl="0">
              <a:defRPr sz="1800">
                <a:solidFill>
                  <a:srgbClr val="000000"/>
                </a:solidFill>
              </a:defRPr>
            </a:pPr>
            <a:r>
              <a:rPr sz="74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100666" y="634999"/>
            <a:ext cx="6815668" cy="3699935"/>
          </a:xfrm>
          <a:prstGeom prst="rect">
            <a:avLst/>
          </a:prstGeom>
        </p:spPr>
        <p:txBody>
          <a:bodyPr anchor="b"/>
          <a:lstStyle>
            <a:lvl1pPr>
              <a:defRPr sz="5600"/>
            </a:lvl1pPr>
          </a:lstStyle>
          <a:p>
            <a:pPr lvl="0">
              <a:defRPr sz="1800">
                <a:solidFill>
                  <a:srgbClr val="000000"/>
                </a:solidFill>
              </a:defRPr>
            </a:pPr>
            <a:r>
              <a:rPr sz="5600">
                <a:solidFill>
                  <a:srgbClr val="FFFFFF"/>
                </a:solidFill>
              </a:rPr>
              <a:t>Title Text</a:t>
            </a:r>
          </a:p>
        </p:txBody>
      </p:sp>
      <p:sp>
        <p:nvSpPr>
          <p:cNvPr id="14" name="Shape 14"/>
          <p:cNvSpPr/>
          <p:nvPr>
            <p:ph type="body" idx="1"/>
          </p:nvPr>
        </p:nvSpPr>
        <p:spPr>
          <a:xfrm>
            <a:off x="1100666" y="4461933"/>
            <a:ext cx="6815668" cy="3818468"/>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74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74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3400">
                <a:solidFill>
                  <a:srgbClr val="FFFFFF"/>
                </a:solidFill>
              </a:rPr>
              <a:t>Body Level One</a:t>
            </a:r>
            <a:endParaRPr sz="3400">
              <a:solidFill>
                <a:srgbClr val="FFFFFF"/>
              </a:solidFill>
            </a:endParaRPr>
          </a:p>
          <a:p>
            <a:pPr lvl="1">
              <a:defRPr sz="1800">
                <a:solidFill>
                  <a:srgbClr val="000000"/>
                </a:solidFill>
              </a:defRPr>
            </a:pPr>
            <a:r>
              <a:rPr sz="3400">
                <a:solidFill>
                  <a:srgbClr val="FFFFFF"/>
                </a:solidFill>
              </a:rPr>
              <a:t>Body Level Two</a:t>
            </a:r>
            <a:endParaRPr sz="3400">
              <a:solidFill>
                <a:srgbClr val="FFFFFF"/>
              </a:solidFill>
            </a:endParaRPr>
          </a:p>
          <a:p>
            <a:pPr lvl="2">
              <a:defRPr sz="1800">
                <a:solidFill>
                  <a:srgbClr val="000000"/>
                </a:solidFill>
              </a:defRPr>
            </a:pPr>
            <a:r>
              <a:rPr sz="3400">
                <a:solidFill>
                  <a:srgbClr val="FFFFFF"/>
                </a:solidFill>
              </a:rPr>
              <a:t>Body Level Three</a:t>
            </a:r>
            <a:endParaRPr sz="3400">
              <a:solidFill>
                <a:srgbClr val="FFFFFF"/>
              </a:solidFill>
            </a:endParaRPr>
          </a:p>
          <a:p>
            <a:pPr lvl="3">
              <a:defRPr sz="1800">
                <a:solidFill>
                  <a:srgbClr val="000000"/>
                </a:solidFill>
              </a:defRPr>
            </a:pPr>
            <a:r>
              <a:rPr sz="3400">
                <a:solidFill>
                  <a:srgbClr val="FFFFFF"/>
                </a:solidFill>
              </a:rPr>
              <a:t>Body Level Four</a:t>
            </a:r>
            <a:endParaRPr sz="3400">
              <a:solidFill>
                <a:srgbClr val="FFFFFF"/>
              </a:solidFill>
            </a:endParaRPr>
          </a:p>
          <a:p>
            <a:pPr lvl="4">
              <a:defRPr sz="1800">
                <a:solidFill>
                  <a:srgbClr val="000000"/>
                </a:solidFill>
              </a:defRPr>
            </a:pPr>
            <a:r>
              <a:rPr sz="34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7400">
                <a:solidFill>
                  <a:srgbClr val="FFFFFF"/>
                </a:solidFill>
              </a:rPr>
              <a:t>Title Text</a:t>
            </a:r>
          </a:p>
        </p:txBody>
      </p:sp>
      <p:sp>
        <p:nvSpPr>
          <p:cNvPr id="22" name="Shape 22"/>
          <p:cNvSpPr/>
          <p:nvPr>
            <p:ph type="body" idx="1"/>
          </p:nvPr>
        </p:nvSpPr>
        <p:spPr>
          <a:xfrm>
            <a:off x="1126066" y="2099733"/>
            <a:ext cx="6815668" cy="6197601"/>
          </a:xfrm>
          <a:prstGeom prst="rect">
            <a:avLst/>
          </a:prstGeom>
        </p:spPr>
        <p:txBody>
          <a:bodyPr/>
          <a:lstStyle>
            <a:lvl1pPr marL="372533" indent="-372533">
              <a:spcBef>
                <a:spcPts val="4500"/>
              </a:spcBef>
              <a:defRPr sz="3000"/>
            </a:lvl1pPr>
            <a:lvl2pPr marL="931333" indent="-372533">
              <a:spcBef>
                <a:spcPts val="4500"/>
              </a:spcBef>
              <a:defRPr sz="3000"/>
            </a:lvl2pPr>
            <a:lvl3pPr marL="1490133" indent="-372533">
              <a:spcBef>
                <a:spcPts val="4500"/>
              </a:spcBef>
              <a:defRPr sz="3000"/>
            </a:lvl3pPr>
            <a:lvl4pPr marL="2048933" indent="-372533">
              <a:spcBef>
                <a:spcPts val="4500"/>
              </a:spcBef>
              <a:defRPr sz="3000"/>
            </a:lvl4pPr>
            <a:lvl5pPr marL="2607733" indent="-372533">
              <a:spcBef>
                <a:spcPts val="4500"/>
              </a:spcBef>
              <a:defRPr sz="3000"/>
            </a:lvl5pPr>
          </a:lstStyle>
          <a:p>
            <a:pPr lvl="0">
              <a:defRPr sz="1800">
                <a:solidFill>
                  <a:srgbClr val="000000"/>
                </a:solidFill>
              </a:defRPr>
            </a:pPr>
            <a:r>
              <a:rPr sz="3000">
                <a:solidFill>
                  <a:srgbClr val="FFFFFF"/>
                </a:solidFill>
              </a:rPr>
              <a:t>Body Level One</a:t>
            </a:r>
            <a:endParaRPr sz="3000">
              <a:solidFill>
                <a:srgbClr val="FFFFFF"/>
              </a:solidFill>
            </a:endParaRPr>
          </a:p>
          <a:p>
            <a:pPr lvl="1">
              <a:defRPr sz="1800">
                <a:solidFill>
                  <a:srgbClr val="000000"/>
                </a:solidFill>
              </a:defRPr>
            </a:pPr>
            <a:r>
              <a:rPr sz="3000">
                <a:solidFill>
                  <a:srgbClr val="FFFFFF"/>
                </a:solidFill>
              </a:rPr>
              <a:t>Body Level Two</a:t>
            </a:r>
            <a:endParaRPr sz="3000">
              <a:solidFill>
                <a:srgbClr val="FFFFFF"/>
              </a:solidFill>
            </a:endParaRPr>
          </a:p>
          <a:p>
            <a:pPr lvl="2">
              <a:defRPr sz="1800">
                <a:solidFill>
                  <a:srgbClr val="000000"/>
                </a:solidFill>
              </a:defRPr>
            </a:pPr>
            <a:r>
              <a:rPr sz="3000">
                <a:solidFill>
                  <a:srgbClr val="FFFFFF"/>
                </a:solidFill>
              </a:rPr>
              <a:t>Body Level Three</a:t>
            </a:r>
            <a:endParaRPr sz="3000">
              <a:solidFill>
                <a:srgbClr val="FFFFFF"/>
              </a:solidFill>
            </a:endParaRPr>
          </a:p>
          <a:p>
            <a:pPr lvl="3">
              <a:defRPr sz="1800">
                <a:solidFill>
                  <a:srgbClr val="000000"/>
                </a:solidFill>
              </a:defRPr>
            </a:pPr>
            <a:r>
              <a:rPr sz="3000">
                <a:solidFill>
                  <a:srgbClr val="FFFFFF"/>
                </a:solidFill>
              </a:rPr>
              <a:t>Body Level Four</a:t>
            </a:r>
            <a:endParaRPr sz="3000">
              <a:solidFill>
                <a:srgbClr val="FFFFFF"/>
              </a:solidFill>
            </a:endParaRPr>
          </a:p>
          <a:p>
            <a:pPr lvl="4">
              <a:defRPr sz="1800">
                <a:solidFill>
                  <a:srgbClr val="000000"/>
                </a:solidFill>
              </a:defRPr>
            </a:pPr>
            <a:r>
              <a:rPr sz="30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126066" y="1185333"/>
            <a:ext cx="14003868" cy="6781801"/>
          </a:xfrm>
          <a:prstGeom prst="rect">
            <a:avLst/>
          </a:prstGeom>
        </p:spPr>
        <p:txBody>
          <a:bodyPr/>
          <a:lstStyle/>
          <a:p>
            <a:pPr lvl="0">
              <a:defRPr sz="1800">
                <a:solidFill>
                  <a:srgbClr val="000000"/>
                </a:solidFill>
              </a:defRPr>
            </a:pPr>
            <a:r>
              <a:rPr sz="3400">
                <a:solidFill>
                  <a:srgbClr val="FFFFFF"/>
                </a:solidFill>
              </a:rPr>
              <a:t>Body Level One</a:t>
            </a:r>
            <a:endParaRPr sz="3400">
              <a:solidFill>
                <a:srgbClr val="FFFFFF"/>
              </a:solidFill>
            </a:endParaRPr>
          </a:p>
          <a:p>
            <a:pPr lvl="1">
              <a:defRPr sz="1800">
                <a:solidFill>
                  <a:srgbClr val="000000"/>
                </a:solidFill>
              </a:defRPr>
            </a:pPr>
            <a:r>
              <a:rPr sz="3400">
                <a:solidFill>
                  <a:srgbClr val="FFFFFF"/>
                </a:solidFill>
              </a:rPr>
              <a:t>Body Level Two</a:t>
            </a:r>
            <a:endParaRPr sz="3400">
              <a:solidFill>
                <a:srgbClr val="FFFFFF"/>
              </a:solidFill>
            </a:endParaRPr>
          </a:p>
          <a:p>
            <a:pPr lvl="2">
              <a:defRPr sz="1800">
                <a:solidFill>
                  <a:srgbClr val="000000"/>
                </a:solidFill>
              </a:defRPr>
            </a:pPr>
            <a:r>
              <a:rPr sz="3400">
                <a:solidFill>
                  <a:srgbClr val="FFFFFF"/>
                </a:solidFill>
              </a:rPr>
              <a:t>Body Level Three</a:t>
            </a:r>
            <a:endParaRPr sz="3400">
              <a:solidFill>
                <a:srgbClr val="FFFFFF"/>
              </a:solidFill>
            </a:endParaRPr>
          </a:p>
          <a:p>
            <a:pPr lvl="3">
              <a:defRPr sz="1800">
                <a:solidFill>
                  <a:srgbClr val="000000"/>
                </a:solidFill>
              </a:defRPr>
            </a:pPr>
            <a:r>
              <a:rPr sz="3400">
                <a:solidFill>
                  <a:srgbClr val="FFFFFF"/>
                </a:solidFill>
              </a:rPr>
              <a:t>Body Level Four</a:t>
            </a:r>
            <a:endParaRPr sz="3400">
              <a:solidFill>
                <a:srgbClr val="FFFFFF"/>
              </a:solidFill>
            </a:endParaRPr>
          </a:p>
          <a:p>
            <a:pPr lvl="4">
              <a:defRPr sz="1800">
                <a:solidFill>
                  <a:srgbClr val="000000"/>
                </a:solidFill>
              </a:defRPr>
            </a:pPr>
            <a:r>
              <a:rPr sz="34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126066" y="237066"/>
            <a:ext cx="14003868" cy="1524001"/>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7400">
                <a:solidFill>
                  <a:srgbClr val="FFFFFF"/>
                </a:solidFill>
              </a:rPr>
              <a:t>Title Text</a:t>
            </a:r>
          </a:p>
        </p:txBody>
      </p:sp>
      <p:sp>
        <p:nvSpPr>
          <p:cNvPr id="3" name="Shape 3"/>
          <p:cNvSpPr/>
          <p:nvPr>
            <p:ph type="body" idx="1"/>
          </p:nvPr>
        </p:nvSpPr>
        <p:spPr>
          <a:xfrm>
            <a:off x="1126066" y="2099733"/>
            <a:ext cx="14003868" cy="6197601"/>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400">
                <a:solidFill>
                  <a:srgbClr val="FFFFFF"/>
                </a:solidFill>
              </a:rPr>
              <a:t>Body Level One</a:t>
            </a:r>
            <a:endParaRPr sz="3400">
              <a:solidFill>
                <a:srgbClr val="FFFFFF"/>
              </a:solidFill>
            </a:endParaRPr>
          </a:p>
          <a:p>
            <a:pPr lvl="1">
              <a:defRPr sz="1800">
                <a:solidFill>
                  <a:srgbClr val="000000"/>
                </a:solidFill>
              </a:defRPr>
            </a:pPr>
            <a:r>
              <a:rPr sz="3400">
                <a:solidFill>
                  <a:srgbClr val="FFFFFF"/>
                </a:solidFill>
              </a:rPr>
              <a:t>Body Level Two</a:t>
            </a:r>
            <a:endParaRPr sz="3400">
              <a:solidFill>
                <a:srgbClr val="FFFFFF"/>
              </a:solidFill>
            </a:endParaRPr>
          </a:p>
          <a:p>
            <a:pPr lvl="2">
              <a:defRPr sz="1800">
                <a:solidFill>
                  <a:srgbClr val="000000"/>
                </a:solidFill>
              </a:defRPr>
            </a:pPr>
            <a:r>
              <a:rPr sz="3400">
                <a:solidFill>
                  <a:srgbClr val="FFFFFF"/>
                </a:solidFill>
              </a:rPr>
              <a:t>Body Level Three</a:t>
            </a:r>
            <a:endParaRPr sz="3400">
              <a:solidFill>
                <a:srgbClr val="FFFFFF"/>
              </a:solidFill>
            </a:endParaRPr>
          </a:p>
          <a:p>
            <a:pPr lvl="3">
              <a:defRPr sz="1800">
                <a:solidFill>
                  <a:srgbClr val="000000"/>
                </a:solidFill>
              </a:defRPr>
            </a:pPr>
            <a:r>
              <a:rPr sz="3400">
                <a:solidFill>
                  <a:srgbClr val="FFFFFF"/>
                </a:solidFill>
              </a:rPr>
              <a:t>Body Level Four</a:t>
            </a:r>
            <a:endParaRPr sz="3400">
              <a:solidFill>
                <a:srgbClr val="FFFFFF"/>
              </a:solidFill>
            </a:endParaRPr>
          </a:p>
          <a:p>
            <a:pPr lvl="4">
              <a:defRPr sz="1800">
                <a:solidFill>
                  <a:srgbClr val="000000"/>
                </a:solidFill>
              </a:defRPr>
            </a:pPr>
            <a:r>
              <a:rPr sz="34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825500">
        <a:defRPr sz="7400">
          <a:solidFill>
            <a:srgbClr val="FFFFFF"/>
          </a:solidFill>
          <a:latin typeface="+mn-lt"/>
          <a:ea typeface="+mn-ea"/>
          <a:cs typeface="+mn-cs"/>
          <a:sym typeface="Helvetica Light"/>
        </a:defRPr>
      </a:lvl1pPr>
      <a:lvl2pPr indent="228600" algn="ctr" defTabSz="825500">
        <a:defRPr sz="7400">
          <a:solidFill>
            <a:srgbClr val="FFFFFF"/>
          </a:solidFill>
          <a:latin typeface="+mn-lt"/>
          <a:ea typeface="+mn-ea"/>
          <a:cs typeface="+mn-cs"/>
          <a:sym typeface="Helvetica Light"/>
        </a:defRPr>
      </a:lvl2pPr>
      <a:lvl3pPr indent="457200" algn="ctr" defTabSz="825500">
        <a:defRPr sz="7400">
          <a:solidFill>
            <a:srgbClr val="FFFFFF"/>
          </a:solidFill>
          <a:latin typeface="+mn-lt"/>
          <a:ea typeface="+mn-ea"/>
          <a:cs typeface="+mn-cs"/>
          <a:sym typeface="Helvetica Light"/>
        </a:defRPr>
      </a:lvl3pPr>
      <a:lvl4pPr indent="685800" algn="ctr" defTabSz="825500">
        <a:defRPr sz="7400">
          <a:solidFill>
            <a:srgbClr val="FFFFFF"/>
          </a:solidFill>
          <a:latin typeface="+mn-lt"/>
          <a:ea typeface="+mn-ea"/>
          <a:cs typeface="+mn-cs"/>
          <a:sym typeface="Helvetica Light"/>
        </a:defRPr>
      </a:lvl4pPr>
      <a:lvl5pPr indent="914400" algn="ctr" defTabSz="825500">
        <a:defRPr sz="7400">
          <a:solidFill>
            <a:srgbClr val="FFFFFF"/>
          </a:solidFill>
          <a:latin typeface="+mn-lt"/>
          <a:ea typeface="+mn-ea"/>
          <a:cs typeface="+mn-cs"/>
          <a:sym typeface="Helvetica Light"/>
        </a:defRPr>
      </a:lvl5pPr>
      <a:lvl6pPr indent="1143000" algn="ctr" defTabSz="825500">
        <a:defRPr sz="7400">
          <a:solidFill>
            <a:srgbClr val="FFFFFF"/>
          </a:solidFill>
          <a:latin typeface="+mn-lt"/>
          <a:ea typeface="+mn-ea"/>
          <a:cs typeface="+mn-cs"/>
          <a:sym typeface="Helvetica Light"/>
        </a:defRPr>
      </a:lvl6pPr>
      <a:lvl7pPr indent="1371600" algn="ctr" defTabSz="825500">
        <a:defRPr sz="7400">
          <a:solidFill>
            <a:srgbClr val="FFFFFF"/>
          </a:solidFill>
          <a:latin typeface="+mn-lt"/>
          <a:ea typeface="+mn-ea"/>
          <a:cs typeface="+mn-cs"/>
          <a:sym typeface="Helvetica Light"/>
        </a:defRPr>
      </a:lvl7pPr>
      <a:lvl8pPr indent="1600200" algn="ctr" defTabSz="825500">
        <a:defRPr sz="7400">
          <a:solidFill>
            <a:srgbClr val="FFFFFF"/>
          </a:solidFill>
          <a:latin typeface="+mn-lt"/>
          <a:ea typeface="+mn-ea"/>
          <a:cs typeface="+mn-cs"/>
          <a:sym typeface="Helvetica Light"/>
        </a:defRPr>
      </a:lvl8pPr>
      <a:lvl9pPr indent="1828800" algn="ctr" defTabSz="825500">
        <a:defRPr sz="7400">
          <a:solidFill>
            <a:srgbClr val="FFFFFF"/>
          </a:solidFill>
          <a:latin typeface="+mn-lt"/>
          <a:ea typeface="+mn-ea"/>
          <a:cs typeface="+mn-cs"/>
          <a:sym typeface="Helvetica Light"/>
        </a:defRPr>
      </a:lvl9pPr>
    </p:titleStyle>
    <p:bodyStyle>
      <a:lvl1pPr marL="415192" indent="-415192" defTabSz="825500">
        <a:spcBef>
          <a:spcPts val="5900"/>
        </a:spcBef>
        <a:buSzPct val="75000"/>
        <a:buChar char="•"/>
        <a:defRPr sz="3400">
          <a:solidFill>
            <a:srgbClr val="FFFFFF"/>
          </a:solidFill>
          <a:latin typeface="+mn-lt"/>
          <a:ea typeface="+mn-ea"/>
          <a:cs typeface="+mn-cs"/>
          <a:sym typeface="Helvetica Light"/>
        </a:defRPr>
      </a:lvl1pPr>
      <a:lvl2pPr marL="1050192" indent="-415192" defTabSz="825500">
        <a:spcBef>
          <a:spcPts val="5900"/>
        </a:spcBef>
        <a:buSzPct val="75000"/>
        <a:buChar char="•"/>
        <a:defRPr sz="3400">
          <a:solidFill>
            <a:srgbClr val="FFFFFF"/>
          </a:solidFill>
          <a:latin typeface="+mn-lt"/>
          <a:ea typeface="+mn-ea"/>
          <a:cs typeface="+mn-cs"/>
          <a:sym typeface="Helvetica Light"/>
        </a:defRPr>
      </a:lvl2pPr>
      <a:lvl3pPr marL="1685192" indent="-415192" defTabSz="825500">
        <a:spcBef>
          <a:spcPts val="5900"/>
        </a:spcBef>
        <a:buSzPct val="75000"/>
        <a:buChar char="•"/>
        <a:defRPr sz="3400">
          <a:solidFill>
            <a:srgbClr val="FFFFFF"/>
          </a:solidFill>
          <a:latin typeface="+mn-lt"/>
          <a:ea typeface="+mn-ea"/>
          <a:cs typeface="+mn-cs"/>
          <a:sym typeface="Helvetica Light"/>
        </a:defRPr>
      </a:lvl3pPr>
      <a:lvl4pPr marL="2320192" indent="-415192" defTabSz="825500">
        <a:spcBef>
          <a:spcPts val="5900"/>
        </a:spcBef>
        <a:buSzPct val="75000"/>
        <a:buChar char="•"/>
        <a:defRPr sz="3400">
          <a:solidFill>
            <a:srgbClr val="FFFFFF"/>
          </a:solidFill>
          <a:latin typeface="+mn-lt"/>
          <a:ea typeface="+mn-ea"/>
          <a:cs typeface="+mn-cs"/>
          <a:sym typeface="Helvetica Light"/>
        </a:defRPr>
      </a:lvl4pPr>
      <a:lvl5pPr marL="2955192" indent="-415192" defTabSz="825500">
        <a:spcBef>
          <a:spcPts val="5900"/>
        </a:spcBef>
        <a:buSzPct val="75000"/>
        <a:buChar char="•"/>
        <a:defRPr sz="3400">
          <a:solidFill>
            <a:srgbClr val="FFFFFF"/>
          </a:solidFill>
          <a:latin typeface="+mn-lt"/>
          <a:ea typeface="+mn-ea"/>
          <a:cs typeface="+mn-cs"/>
          <a:sym typeface="Helvetica Light"/>
        </a:defRPr>
      </a:lvl5pPr>
      <a:lvl6pPr marL="3590192" indent="-415192" defTabSz="825500">
        <a:spcBef>
          <a:spcPts val="5900"/>
        </a:spcBef>
        <a:buSzPct val="75000"/>
        <a:buChar char="•"/>
        <a:defRPr sz="3400">
          <a:solidFill>
            <a:srgbClr val="FFFFFF"/>
          </a:solidFill>
          <a:latin typeface="+mn-lt"/>
          <a:ea typeface="+mn-ea"/>
          <a:cs typeface="+mn-cs"/>
          <a:sym typeface="Helvetica Light"/>
        </a:defRPr>
      </a:lvl6pPr>
      <a:lvl7pPr marL="4225192" indent="-415192" defTabSz="825500">
        <a:spcBef>
          <a:spcPts val="5900"/>
        </a:spcBef>
        <a:buSzPct val="75000"/>
        <a:buChar char="•"/>
        <a:defRPr sz="3400">
          <a:solidFill>
            <a:srgbClr val="FFFFFF"/>
          </a:solidFill>
          <a:latin typeface="+mn-lt"/>
          <a:ea typeface="+mn-ea"/>
          <a:cs typeface="+mn-cs"/>
          <a:sym typeface="Helvetica Light"/>
        </a:defRPr>
      </a:lvl7pPr>
      <a:lvl8pPr marL="4860192" indent="-415192" defTabSz="825500">
        <a:spcBef>
          <a:spcPts val="5900"/>
        </a:spcBef>
        <a:buSzPct val="75000"/>
        <a:buChar char="•"/>
        <a:defRPr sz="3400">
          <a:solidFill>
            <a:srgbClr val="FFFFFF"/>
          </a:solidFill>
          <a:latin typeface="+mn-lt"/>
          <a:ea typeface="+mn-ea"/>
          <a:cs typeface="+mn-cs"/>
          <a:sym typeface="Helvetica Light"/>
        </a:defRPr>
      </a:lvl8pPr>
      <a:lvl9pPr marL="5495192" indent="-415192" defTabSz="825500">
        <a:spcBef>
          <a:spcPts val="5900"/>
        </a:spcBef>
        <a:buSzPct val="75000"/>
        <a:buChar char="•"/>
        <a:defRPr sz="3400">
          <a:solidFill>
            <a:srgbClr val="FFFFFF"/>
          </a:solidFill>
          <a:latin typeface="+mn-lt"/>
          <a:ea typeface="+mn-ea"/>
          <a:cs typeface="+mn-cs"/>
          <a:sym typeface="Helvetica Light"/>
        </a:defRPr>
      </a:lvl9pPr>
    </p:bodyStyle>
    <p:otherStyle>
      <a:lvl1pPr algn="ctr" defTabSz="825500">
        <a:defRPr sz="1600">
          <a:solidFill>
            <a:schemeClr val="tx1"/>
          </a:solidFill>
          <a:latin typeface="+mn-lt"/>
          <a:ea typeface="+mn-ea"/>
          <a:cs typeface="+mn-cs"/>
          <a:sym typeface="Helvetica Light"/>
        </a:defRPr>
      </a:lvl1pPr>
      <a:lvl2pPr indent="228600" algn="ctr" defTabSz="825500">
        <a:defRPr sz="1600">
          <a:solidFill>
            <a:schemeClr val="tx1"/>
          </a:solidFill>
          <a:latin typeface="+mn-lt"/>
          <a:ea typeface="+mn-ea"/>
          <a:cs typeface="+mn-cs"/>
          <a:sym typeface="Helvetica Light"/>
        </a:defRPr>
      </a:lvl2pPr>
      <a:lvl3pPr indent="457200" algn="ctr" defTabSz="825500">
        <a:defRPr sz="1600">
          <a:solidFill>
            <a:schemeClr val="tx1"/>
          </a:solidFill>
          <a:latin typeface="+mn-lt"/>
          <a:ea typeface="+mn-ea"/>
          <a:cs typeface="+mn-cs"/>
          <a:sym typeface="Helvetica Light"/>
        </a:defRPr>
      </a:lvl3pPr>
      <a:lvl4pPr indent="685800" algn="ctr" defTabSz="825500">
        <a:defRPr sz="1600">
          <a:solidFill>
            <a:schemeClr val="tx1"/>
          </a:solidFill>
          <a:latin typeface="+mn-lt"/>
          <a:ea typeface="+mn-ea"/>
          <a:cs typeface="+mn-cs"/>
          <a:sym typeface="Helvetica Light"/>
        </a:defRPr>
      </a:lvl4pPr>
      <a:lvl5pPr indent="914400" algn="ctr" defTabSz="825500">
        <a:defRPr sz="1600">
          <a:solidFill>
            <a:schemeClr val="tx1"/>
          </a:solidFill>
          <a:latin typeface="+mn-lt"/>
          <a:ea typeface="+mn-ea"/>
          <a:cs typeface="+mn-cs"/>
          <a:sym typeface="Helvetica Light"/>
        </a:defRPr>
      </a:lvl5pPr>
      <a:lvl6pPr indent="1143000" algn="ctr" defTabSz="825500">
        <a:defRPr sz="1600">
          <a:solidFill>
            <a:schemeClr val="tx1"/>
          </a:solidFill>
          <a:latin typeface="+mn-lt"/>
          <a:ea typeface="+mn-ea"/>
          <a:cs typeface="+mn-cs"/>
          <a:sym typeface="Helvetica Light"/>
        </a:defRPr>
      </a:lvl6pPr>
      <a:lvl7pPr indent="1371600" algn="ctr" defTabSz="825500">
        <a:defRPr sz="1600">
          <a:solidFill>
            <a:schemeClr val="tx1"/>
          </a:solidFill>
          <a:latin typeface="+mn-lt"/>
          <a:ea typeface="+mn-ea"/>
          <a:cs typeface="+mn-cs"/>
          <a:sym typeface="Helvetica Light"/>
        </a:defRPr>
      </a:lvl7pPr>
      <a:lvl8pPr indent="1600200" algn="ctr" defTabSz="825500">
        <a:defRPr sz="1600">
          <a:solidFill>
            <a:schemeClr val="tx1"/>
          </a:solidFill>
          <a:latin typeface="+mn-lt"/>
          <a:ea typeface="+mn-ea"/>
          <a:cs typeface="+mn-cs"/>
          <a:sym typeface="Helvetica Light"/>
        </a:defRPr>
      </a:lvl8pPr>
      <a:lvl9pPr indent="1828800" algn="ctr" defTabSz="825500">
        <a:defRPr sz="1600">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ideo" Target="../media/media1.mp4"/><Relationship Id="rId4" Type="http://schemas.microsoft.com/office/2007/relationships/media" Target="../media/media1.mp4"/><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sdo_may2015_flare_11868.mp4"/>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0" y="0"/>
            <a:ext cx="16256000" cy="9144000"/>
          </a:xfrm>
          <a:prstGeom prst="rect">
            <a:avLst/>
          </a:prstGeom>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mediacall" presetSubtype="0" presetID="1" grpId="1" fill="hold">
                                  <p:stCondLst>
                                    <p:cond delay="0"/>
                                  </p:stCondLst>
                                  <p:childTnLst>
                                    <p:cmd type="call" cmd="playFrom(0.0)">
                                      <p:cBhvr>
                                        <p:cTn id="6" dur="0" fill="hold"/>
                                        <p:tgtEl>
                                          <p:spTgt spid="34"/>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34"/>
                </p:tgtEl>
              </p:cMediaNode>
            </p:video>
          </p:childTnLst>
        </p:cTn>
      </p:par>
    </p:tn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spPr>
      <a:bodyPr rot="0" spcFirstLastPara="1" vertOverflow="overflow" horzOverflow="overflow" vert="horz" wrap="square" lIns="33866" tIns="33866" rIns="33866" bIns="33866"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Pr>
      <a:bodyPr rot="0" spcFirstLastPara="1" vertOverflow="overflow" horzOverflow="overflow" vert="horz" wrap="square" lIns="33866" tIns="33866" rIns="33866" bIns="33866"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spPr>
      <a:bodyPr rot="0" spcFirstLastPara="1" vertOverflow="overflow" horzOverflow="overflow" vert="horz" wrap="square" lIns="33866" tIns="33866" rIns="33866" bIns="33866"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Pr>
      <a:bodyPr rot="0" spcFirstLastPara="1" vertOverflow="overflow" horzOverflow="overflow" vert="horz" wrap="square" lIns="33866" tIns="33866" rIns="33866" bIns="33866"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