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lvl1pPr algn="ctr" defTabSz="825500">
      <a:defRPr sz="3200">
        <a:solidFill>
          <a:srgbClr val="FFFFFF"/>
        </a:solidFill>
        <a:latin typeface="+mn-lt"/>
        <a:ea typeface="+mn-ea"/>
        <a:cs typeface="+mn-cs"/>
        <a:sym typeface="Helvetica Light"/>
      </a:defRPr>
    </a:lvl1pPr>
    <a:lvl2pPr indent="228600" algn="ctr" defTabSz="825500">
      <a:defRPr sz="3200">
        <a:solidFill>
          <a:srgbClr val="FFFFFF"/>
        </a:solidFill>
        <a:latin typeface="+mn-lt"/>
        <a:ea typeface="+mn-ea"/>
        <a:cs typeface="+mn-cs"/>
        <a:sym typeface="Helvetica Light"/>
      </a:defRPr>
    </a:lvl2pPr>
    <a:lvl3pPr indent="457200" algn="ctr" defTabSz="825500">
      <a:defRPr sz="3200">
        <a:solidFill>
          <a:srgbClr val="FFFFFF"/>
        </a:solidFill>
        <a:latin typeface="+mn-lt"/>
        <a:ea typeface="+mn-ea"/>
        <a:cs typeface="+mn-cs"/>
        <a:sym typeface="Helvetica Light"/>
      </a:defRPr>
    </a:lvl3pPr>
    <a:lvl4pPr indent="685800" algn="ctr" defTabSz="825500">
      <a:defRPr sz="3200">
        <a:solidFill>
          <a:srgbClr val="FFFFFF"/>
        </a:solidFill>
        <a:latin typeface="+mn-lt"/>
        <a:ea typeface="+mn-ea"/>
        <a:cs typeface="+mn-cs"/>
        <a:sym typeface="Helvetica Light"/>
      </a:defRPr>
    </a:lvl4pPr>
    <a:lvl5pPr indent="914400" algn="ctr" defTabSz="825500">
      <a:defRPr sz="3200">
        <a:solidFill>
          <a:srgbClr val="FFFFFF"/>
        </a:solidFill>
        <a:latin typeface="+mn-lt"/>
        <a:ea typeface="+mn-ea"/>
        <a:cs typeface="+mn-cs"/>
        <a:sym typeface="Helvetica Light"/>
      </a:defRPr>
    </a:lvl5pPr>
    <a:lvl6pPr indent="1143000" algn="ctr" defTabSz="825500">
      <a:defRPr sz="3200">
        <a:solidFill>
          <a:srgbClr val="FFFFFF"/>
        </a:solidFill>
        <a:latin typeface="+mn-lt"/>
        <a:ea typeface="+mn-ea"/>
        <a:cs typeface="+mn-cs"/>
        <a:sym typeface="Helvetica Light"/>
      </a:defRPr>
    </a:lvl6pPr>
    <a:lvl7pPr indent="1371600" algn="ctr" defTabSz="825500">
      <a:defRPr sz="3200">
        <a:solidFill>
          <a:srgbClr val="FFFFFF"/>
        </a:solidFill>
        <a:latin typeface="+mn-lt"/>
        <a:ea typeface="+mn-ea"/>
        <a:cs typeface="+mn-cs"/>
        <a:sym typeface="Helvetica Light"/>
      </a:defRPr>
    </a:lvl7pPr>
    <a:lvl8pPr indent="1600200" algn="ctr" defTabSz="825500">
      <a:defRPr sz="3200">
        <a:solidFill>
          <a:srgbClr val="FFFFFF"/>
        </a:solidFill>
        <a:latin typeface="+mn-lt"/>
        <a:ea typeface="+mn-ea"/>
        <a:cs typeface="+mn-cs"/>
        <a:sym typeface="Helvetica Light"/>
      </a:defRPr>
    </a:lvl8pPr>
    <a:lvl9pPr indent="1828800" algn="ctr" defTabSz="825500">
      <a:defRPr sz="32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1400">
        <a:latin typeface="Helvetica Neue"/>
        <a:ea typeface="Helvetica Neue"/>
        <a:cs typeface="Helvetica Neue"/>
        <a:sym typeface="Helvetica Neue"/>
      </a:defRPr>
    </a:lvl1pPr>
    <a:lvl2pPr indent="228600" defTabSz="457200">
      <a:lnSpc>
        <a:spcPct val="117999"/>
      </a:lnSpc>
      <a:defRPr sz="1400">
        <a:latin typeface="Helvetica Neue"/>
        <a:ea typeface="Helvetica Neue"/>
        <a:cs typeface="Helvetica Neue"/>
        <a:sym typeface="Helvetica Neue"/>
      </a:defRPr>
    </a:lvl2pPr>
    <a:lvl3pPr indent="457200" defTabSz="457200">
      <a:lnSpc>
        <a:spcPct val="117999"/>
      </a:lnSpc>
      <a:defRPr sz="1400">
        <a:latin typeface="Helvetica Neue"/>
        <a:ea typeface="Helvetica Neue"/>
        <a:cs typeface="Helvetica Neue"/>
        <a:sym typeface="Helvetica Neue"/>
      </a:defRPr>
    </a:lvl3pPr>
    <a:lvl4pPr indent="685800" defTabSz="457200">
      <a:lnSpc>
        <a:spcPct val="117999"/>
      </a:lnSpc>
      <a:defRPr sz="1400">
        <a:latin typeface="Helvetica Neue"/>
        <a:ea typeface="Helvetica Neue"/>
        <a:cs typeface="Helvetica Neue"/>
        <a:sym typeface="Helvetica Neue"/>
      </a:defRPr>
    </a:lvl4pPr>
    <a:lvl5pPr indent="914400" defTabSz="457200">
      <a:lnSpc>
        <a:spcPct val="117999"/>
      </a:lnSpc>
      <a:defRPr sz="1400">
        <a:latin typeface="Helvetica Neue"/>
        <a:ea typeface="Helvetica Neue"/>
        <a:cs typeface="Helvetica Neue"/>
        <a:sym typeface="Helvetica Neue"/>
      </a:defRPr>
    </a:lvl5pPr>
    <a:lvl6pPr indent="1143000" defTabSz="457200">
      <a:lnSpc>
        <a:spcPct val="117999"/>
      </a:lnSpc>
      <a:defRPr sz="1400">
        <a:latin typeface="Helvetica Neue"/>
        <a:ea typeface="Helvetica Neue"/>
        <a:cs typeface="Helvetica Neue"/>
        <a:sym typeface="Helvetica Neue"/>
      </a:defRPr>
    </a:lvl6pPr>
    <a:lvl7pPr indent="1371600" defTabSz="457200">
      <a:lnSpc>
        <a:spcPct val="117999"/>
      </a:lnSpc>
      <a:defRPr sz="1400">
        <a:latin typeface="Helvetica Neue"/>
        <a:ea typeface="Helvetica Neue"/>
        <a:cs typeface="Helvetica Neue"/>
        <a:sym typeface="Helvetica Neue"/>
      </a:defRPr>
    </a:lvl7pPr>
    <a:lvl8pPr indent="1600200" defTabSz="457200">
      <a:lnSpc>
        <a:spcPct val="117999"/>
      </a:lnSpc>
      <a:defRPr sz="1400">
        <a:latin typeface="Helvetica Neue"/>
        <a:ea typeface="Helvetica Neue"/>
        <a:cs typeface="Helvetica Neue"/>
        <a:sym typeface="Helvetica Neue"/>
      </a:defRPr>
    </a:lvl8pPr>
    <a:lvl9pPr indent="1828800" defTabSz="457200">
      <a:lnSpc>
        <a:spcPct val="117999"/>
      </a:lnSpc>
      <a:defRPr sz="14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1400"/>
              <a:t>The well-known Polar Vortex, frigid air originating in the Arctic, was pushed southward in the 2013 – 2014 winter by a high-pressure system in the Pacific, contributing to a cold, snowy and icy winter in North America.</a:t>
            </a:r>
            <a:br>
              <a:rPr sz="1400"/>
            </a:br>
            <a:br>
              <a:rPr sz="1400"/>
            </a:br>
            <a:r>
              <a:rPr sz="1400"/>
              <a:t>By early December, snow blanketed the mountains in the western United States and by January and February snow and unusually cold weather, with some record-breaking low temperatures and snowfall amounts, had reached parts of Canada and the eastern United States. New York City, Philadelphia, and Chicago all had one of their ten snowiest winters, while Detroit had its snowiest winter on record.</a:t>
            </a:r>
            <a:br>
              <a:rPr sz="1400"/>
            </a:br>
            <a:br>
              <a:rPr sz="1400"/>
            </a:br>
            <a:r>
              <a:rPr sz="1400"/>
              <a:t>Ice formed early in the 2013 – 2014 winter, and stayed late on the Great Lakes. The maximum ice extent, 92.5 %, occurred on March 6th. This is the second most extensive ice cover observed over the Great Lakes during the satellite era (the record was 94.7% in 1979). Four of the Great Lakes (Superior, Michigan, Huron and Erie) became 90% or more ice covered for the first time since 1994. Lake Michigan reached 93.3% ice cover on March 8, 2014, setting a new record. The ice season persisted until the official ice-off date of June 6th. The extensive and thick ice cover on the Great Lakes in 2014 caused significant difficulties for shipping throughout the season.</a:t>
            </a:r>
            <a:br>
              <a:rPr sz="1400"/>
            </a:br>
            <a:br>
              <a:rPr sz="1400"/>
            </a:br>
            <a:r>
              <a:rPr sz="1400"/>
              <a:t>Lake Superior reached its maximum ice extent on March 5th at 95.7%.The United States Coast Guard icebreaker, USCGC Mackinaw, attempts to establish a shipping lane and escort three lake freighters from the Duluth area to the locks at Sault Ste. Marie. Although the locks opened for the shipping season on March 25th, owing to the severe ice conditions the first freighter did not transit the locks until April 4th. Part of the ship track of the Mackinaw is shown in the animation (from March 21st to March 24th 2014). Some views of the extensive ice cover, having a thickness up to 42 inches in eastern Lake Superior, are reminiscent of sea ice in polar oceans.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185333" y="1532466"/>
            <a:ext cx="13885334" cy="3098801"/>
          </a:xfrm>
          <a:prstGeom prst="rect">
            <a:avLst/>
          </a:prstGeom>
        </p:spPr>
        <p:txBody>
          <a:bodyPr anchor="b"/>
          <a:lstStyle/>
          <a:p>
            <a:pPr lvl="0">
              <a:defRPr sz="1800">
                <a:solidFill>
                  <a:srgbClr val="000000"/>
                </a:solidFill>
              </a:defRPr>
            </a:pPr>
            <a:r>
              <a:rPr sz="7400">
                <a:solidFill>
                  <a:srgbClr val="FFFFFF"/>
                </a:solidFill>
              </a:rPr>
              <a:t>Title Text</a:t>
            </a:r>
          </a:p>
        </p:txBody>
      </p:sp>
      <p:sp>
        <p:nvSpPr>
          <p:cNvPr id="6" name="Shape 6"/>
          <p:cNvSpPr/>
          <p:nvPr>
            <p:ph type="body"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423333" y="6299200"/>
            <a:ext cx="15409334" cy="1337734"/>
          </a:xfrm>
          <a:prstGeom prst="rect">
            <a:avLst/>
          </a:prstGeom>
        </p:spPr>
        <p:txBody>
          <a:bodyPr/>
          <a:lstStyle/>
          <a:p>
            <a:pPr lvl="0">
              <a:defRPr sz="1800">
                <a:solidFill>
                  <a:srgbClr val="000000"/>
                </a:solidFill>
              </a:defRPr>
            </a:pPr>
            <a:r>
              <a:rPr sz="7400">
                <a:solidFill>
                  <a:srgbClr val="FFFFFF"/>
                </a:solidFill>
              </a:rPr>
              <a:t>Title Text</a:t>
            </a:r>
          </a:p>
        </p:txBody>
      </p:sp>
      <p:sp>
        <p:nvSpPr>
          <p:cNvPr id="9" name="Shape 9"/>
          <p:cNvSpPr/>
          <p:nvPr>
            <p:ph type="body"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185333" y="3022599"/>
            <a:ext cx="13885334" cy="3098802"/>
          </a:xfrm>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100666" y="634999"/>
            <a:ext cx="6815668" cy="3699935"/>
          </a:xfrm>
          <a:prstGeom prst="rect">
            <a:avLst/>
          </a:prstGeom>
        </p:spPr>
        <p:txBody>
          <a:bodyPr anchor="b"/>
          <a:lstStyle>
            <a:lvl1pPr>
              <a:defRPr sz="5600"/>
            </a:lvl1pPr>
          </a:lstStyle>
          <a:p>
            <a:pPr lvl="0">
              <a:defRPr sz="1800">
                <a:solidFill>
                  <a:srgbClr val="000000"/>
                </a:solidFill>
              </a:defRPr>
            </a:pPr>
            <a:r>
              <a:rPr sz="5600">
                <a:solidFill>
                  <a:srgbClr val="FFFFFF"/>
                </a:solidFill>
              </a:rPr>
              <a:t>Title Text</a:t>
            </a:r>
          </a:p>
        </p:txBody>
      </p:sp>
      <p:sp>
        <p:nvSpPr>
          <p:cNvPr id="14" name="Shape 14"/>
          <p:cNvSpPr/>
          <p:nvPr>
            <p:ph type="body"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22" name="Shape 22"/>
          <p:cNvSpPr/>
          <p:nvPr>
            <p:ph type="body" idx="1"/>
          </p:nvPr>
        </p:nvSpPr>
        <p:spPr>
          <a:xfrm>
            <a:off x="1126066" y="2099733"/>
            <a:ext cx="6815668" cy="6197601"/>
          </a:xfrm>
          <a:prstGeom prst="rect">
            <a:avLst/>
          </a:prstGeom>
        </p:spPr>
        <p:txBody>
          <a:bodyPr/>
          <a:lstStyle>
            <a:lvl1pPr marL="372533" indent="-372533">
              <a:spcBef>
                <a:spcPts val="4500"/>
              </a:spcBef>
              <a:defRPr sz="3000"/>
            </a:lvl1pPr>
            <a:lvl2pPr marL="931333" indent="-372533">
              <a:spcBef>
                <a:spcPts val="4500"/>
              </a:spcBef>
              <a:defRPr sz="3000"/>
            </a:lvl2pPr>
            <a:lvl3pPr marL="1490133" indent="-372533">
              <a:spcBef>
                <a:spcPts val="4500"/>
              </a:spcBef>
              <a:defRPr sz="3000"/>
            </a:lvl3pPr>
            <a:lvl4pPr marL="2048933" indent="-372533">
              <a:spcBef>
                <a:spcPts val="4500"/>
              </a:spcBef>
              <a:defRPr sz="3000"/>
            </a:lvl4pPr>
            <a:lvl5pPr marL="2607733" indent="-372533">
              <a:spcBef>
                <a:spcPts val="4500"/>
              </a:spcBef>
              <a:defRPr sz="3000"/>
            </a:lvl5pPr>
          </a:lstStyle>
          <a:p>
            <a:pPr lvl="0">
              <a:defRPr sz="1800">
                <a:solidFill>
                  <a:srgbClr val="000000"/>
                </a:solidFill>
              </a:defRPr>
            </a:pPr>
            <a:r>
              <a:rPr sz="3000">
                <a:solidFill>
                  <a:srgbClr val="FFFFFF"/>
                </a:solidFill>
              </a:rPr>
              <a:t>Body Level One</a:t>
            </a:r>
            <a:endParaRPr sz="3000">
              <a:solidFill>
                <a:srgbClr val="FFFFFF"/>
              </a:solidFill>
            </a:endParaRPr>
          </a:p>
          <a:p>
            <a:pPr lvl="1">
              <a:defRPr sz="1800">
                <a:solidFill>
                  <a:srgbClr val="000000"/>
                </a:solidFill>
              </a:defRPr>
            </a:pPr>
            <a:r>
              <a:rPr sz="3000">
                <a:solidFill>
                  <a:srgbClr val="FFFFFF"/>
                </a:solidFill>
              </a:rPr>
              <a:t>Body Level Two</a:t>
            </a:r>
            <a:endParaRPr sz="3000">
              <a:solidFill>
                <a:srgbClr val="FFFFFF"/>
              </a:solidFill>
            </a:endParaRPr>
          </a:p>
          <a:p>
            <a:pPr lvl="2">
              <a:defRPr sz="1800">
                <a:solidFill>
                  <a:srgbClr val="000000"/>
                </a:solidFill>
              </a:defRPr>
            </a:pPr>
            <a:r>
              <a:rPr sz="3000">
                <a:solidFill>
                  <a:srgbClr val="FFFFFF"/>
                </a:solidFill>
              </a:rPr>
              <a:t>Body Level Three</a:t>
            </a:r>
            <a:endParaRPr sz="3000">
              <a:solidFill>
                <a:srgbClr val="FFFFFF"/>
              </a:solidFill>
            </a:endParaRPr>
          </a:p>
          <a:p>
            <a:pPr lvl="3">
              <a:defRPr sz="1800">
                <a:solidFill>
                  <a:srgbClr val="000000"/>
                </a:solidFill>
              </a:defRPr>
            </a:pPr>
            <a:r>
              <a:rPr sz="3000">
                <a:solidFill>
                  <a:srgbClr val="FFFFFF"/>
                </a:solidFill>
              </a:rPr>
              <a:t>Body Level Four</a:t>
            </a:r>
            <a:endParaRPr sz="3000">
              <a:solidFill>
                <a:srgbClr val="FFFFFF"/>
              </a:solidFill>
            </a:endParaRPr>
          </a:p>
          <a:p>
            <a:pPr lvl="4">
              <a:defRPr sz="1800">
                <a:solidFill>
                  <a:srgbClr val="000000"/>
                </a:solidFill>
              </a:defRPr>
            </a:pPr>
            <a:r>
              <a:rPr sz="30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126066" y="1185333"/>
            <a:ext cx="14003868" cy="6781801"/>
          </a:xfrm>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400">
                <a:solidFill>
                  <a:srgbClr val="FFFFFF"/>
                </a:solidFill>
              </a:rP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7400">
          <a:solidFill>
            <a:srgbClr val="FFFFFF"/>
          </a:solidFill>
          <a:latin typeface="+mn-lt"/>
          <a:ea typeface="+mn-ea"/>
          <a:cs typeface="+mn-cs"/>
          <a:sym typeface="Helvetica Light"/>
        </a:defRPr>
      </a:lvl1pPr>
      <a:lvl2pPr indent="228600" algn="ctr" defTabSz="825500">
        <a:defRPr sz="7400">
          <a:solidFill>
            <a:srgbClr val="FFFFFF"/>
          </a:solidFill>
          <a:latin typeface="+mn-lt"/>
          <a:ea typeface="+mn-ea"/>
          <a:cs typeface="+mn-cs"/>
          <a:sym typeface="Helvetica Light"/>
        </a:defRPr>
      </a:lvl2pPr>
      <a:lvl3pPr indent="457200" algn="ctr" defTabSz="825500">
        <a:defRPr sz="7400">
          <a:solidFill>
            <a:srgbClr val="FFFFFF"/>
          </a:solidFill>
          <a:latin typeface="+mn-lt"/>
          <a:ea typeface="+mn-ea"/>
          <a:cs typeface="+mn-cs"/>
          <a:sym typeface="Helvetica Light"/>
        </a:defRPr>
      </a:lvl3pPr>
      <a:lvl4pPr indent="685800" algn="ctr" defTabSz="825500">
        <a:defRPr sz="7400">
          <a:solidFill>
            <a:srgbClr val="FFFFFF"/>
          </a:solidFill>
          <a:latin typeface="+mn-lt"/>
          <a:ea typeface="+mn-ea"/>
          <a:cs typeface="+mn-cs"/>
          <a:sym typeface="Helvetica Light"/>
        </a:defRPr>
      </a:lvl4pPr>
      <a:lvl5pPr indent="914400" algn="ctr" defTabSz="825500">
        <a:defRPr sz="7400">
          <a:solidFill>
            <a:srgbClr val="FFFFFF"/>
          </a:solidFill>
          <a:latin typeface="+mn-lt"/>
          <a:ea typeface="+mn-ea"/>
          <a:cs typeface="+mn-cs"/>
          <a:sym typeface="Helvetica Light"/>
        </a:defRPr>
      </a:lvl5pPr>
      <a:lvl6pPr indent="1143000" algn="ctr" defTabSz="825500">
        <a:defRPr sz="7400">
          <a:solidFill>
            <a:srgbClr val="FFFFFF"/>
          </a:solidFill>
          <a:latin typeface="+mn-lt"/>
          <a:ea typeface="+mn-ea"/>
          <a:cs typeface="+mn-cs"/>
          <a:sym typeface="Helvetica Light"/>
        </a:defRPr>
      </a:lvl6pPr>
      <a:lvl7pPr indent="1371600" algn="ctr" defTabSz="825500">
        <a:defRPr sz="7400">
          <a:solidFill>
            <a:srgbClr val="FFFFFF"/>
          </a:solidFill>
          <a:latin typeface="+mn-lt"/>
          <a:ea typeface="+mn-ea"/>
          <a:cs typeface="+mn-cs"/>
          <a:sym typeface="Helvetica Light"/>
        </a:defRPr>
      </a:lvl7pPr>
      <a:lvl8pPr indent="1600200" algn="ctr" defTabSz="825500">
        <a:defRPr sz="7400">
          <a:solidFill>
            <a:srgbClr val="FFFFFF"/>
          </a:solidFill>
          <a:latin typeface="+mn-lt"/>
          <a:ea typeface="+mn-ea"/>
          <a:cs typeface="+mn-cs"/>
          <a:sym typeface="Helvetica Light"/>
        </a:defRPr>
      </a:lvl8pPr>
      <a:lvl9pPr indent="1828800" algn="ctr" defTabSz="825500">
        <a:defRPr sz="7400">
          <a:solidFill>
            <a:srgbClr val="FFFFFF"/>
          </a:solidFill>
          <a:latin typeface="+mn-lt"/>
          <a:ea typeface="+mn-ea"/>
          <a:cs typeface="+mn-cs"/>
          <a:sym typeface="Helvetica Light"/>
        </a:defRPr>
      </a:lvl9pPr>
    </p:titleStyle>
    <p:bodyStyle>
      <a:lvl1pPr marL="415192" indent="-415192" defTabSz="825500">
        <a:spcBef>
          <a:spcPts val="5900"/>
        </a:spcBef>
        <a:buSzPct val="75000"/>
        <a:buChar char="•"/>
        <a:defRPr sz="3400">
          <a:solidFill>
            <a:srgbClr val="FFFFFF"/>
          </a:solidFill>
          <a:latin typeface="+mn-lt"/>
          <a:ea typeface="+mn-ea"/>
          <a:cs typeface="+mn-cs"/>
          <a:sym typeface="Helvetica Light"/>
        </a:defRPr>
      </a:lvl1pPr>
      <a:lvl2pPr marL="1050192" indent="-415192" defTabSz="825500">
        <a:spcBef>
          <a:spcPts val="5900"/>
        </a:spcBef>
        <a:buSzPct val="75000"/>
        <a:buChar char="•"/>
        <a:defRPr sz="3400">
          <a:solidFill>
            <a:srgbClr val="FFFFFF"/>
          </a:solidFill>
          <a:latin typeface="+mn-lt"/>
          <a:ea typeface="+mn-ea"/>
          <a:cs typeface="+mn-cs"/>
          <a:sym typeface="Helvetica Light"/>
        </a:defRPr>
      </a:lvl2pPr>
      <a:lvl3pPr marL="1685192" indent="-415192" defTabSz="825500">
        <a:spcBef>
          <a:spcPts val="5900"/>
        </a:spcBef>
        <a:buSzPct val="75000"/>
        <a:buChar char="•"/>
        <a:defRPr sz="3400">
          <a:solidFill>
            <a:srgbClr val="FFFFFF"/>
          </a:solidFill>
          <a:latin typeface="+mn-lt"/>
          <a:ea typeface="+mn-ea"/>
          <a:cs typeface="+mn-cs"/>
          <a:sym typeface="Helvetica Light"/>
        </a:defRPr>
      </a:lvl3pPr>
      <a:lvl4pPr marL="2320192" indent="-415192" defTabSz="825500">
        <a:spcBef>
          <a:spcPts val="5900"/>
        </a:spcBef>
        <a:buSzPct val="75000"/>
        <a:buChar char="•"/>
        <a:defRPr sz="3400">
          <a:solidFill>
            <a:srgbClr val="FFFFFF"/>
          </a:solidFill>
          <a:latin typeface="+mn-lt"/>
          <a:ea typeface="+mn-ea"/>
          <a:cs typeface="+mn-cs"/>
          <a:sym typeface="Helvetica Light"/>
        </a:defRPr>
      </a:lvl4pPr>
      <a:lvl5pPr marL="2955192" indent="-415192" defTabSz="825500">
        <a:spcBef>
          <a:spcPts val="5900"/>
        </a:spcBef>
        <a:buSzPct val="75000"/>
        <a:buChar char="•"/>
        <a:defRPr sz="3400">
          <a:solidFill>
            <a:srgbClr val="FFFFFF"/>
          </a:solidFill>
          <a:latin typeface="+mn-lt"/>
          <a:ea typeface="+mn-ea"/>
          <a:cs typeface="+mn-cs"/>
          <a:sym typeface="Helvetica Light"/>
        </a:defRPr>
      </a:lvl5pPr>
      <a:lvl6pPr marL="3590192" indent="-415192" defTabSz="825500">
        <a:spcBef>
          <a:spcPts val="5900"/>
        </a:spcBef>
        <a:buSzPct val="75000"/>
        <a:buChar char="•"/>
        <a:defRPr sz="3400">
          <a:solidFill>
            <a:srgbClr val="FFFFFF"/>
          </a:solidFill>
          <a:latin typeface="+mn-lt"/>
          <a:ea typeface="+mn-ea"/>
          <a:cs typeface="+mn-cs"/>
          <a:sym typeface="Helvetica Light"/>
        </a:defRPr>
      </a:lvl6pPr>
      <a:lvl7pPr marL="4225192" indent="-415192" defTabSz="825500">
        <a:spcBef>
          <a:spcPts val="5900"/>
        </a:spcBef>
        <a:buSzPct val="75000"/>
        <a:buChar char="•"/>
        <a:defRPr sz="3400">
          <a:solidFill>
            <a:srgbClr val="FFFFFF"/>
          </a:solidFill>
          <a:latin typeface="+mn-lt"/>
          <a:ea typeface="+mn-ea"/>
          <a:cs typeface="+mn-cs"/>
          <a:sym typeface="Helvetica Light"/>
        </a:defRPr>
      </a:lvl7pPr>
      <a:lvl8pPr marL="4860192" indent="-415192" defTabSz="825500">
        <a:spcBef>
          <a:spcPts val="5900"/>
        </a:spcBef>
        <a:buSzPct val="75000"/>
        <a:buChar char="•"/>
        <a:defRPr sz="3400">
          <a:solidFill>
            <a:srgbClr val="FFFFFF"/>
          </a:solidFill>
          <a:latin typeface="+mn-lt"/>
          <a:ea typeface="+mn-ea"/>
          <a:cs typeface="+mn-cs"/>
          <a:sym typeface="Helvetica Light"/>
        </a:defRPr>
      </a:lvl8pPr>
      <a:lvl9pPr marL="5495192" indent="-415192" defTabSz="825500">
        <a:spcBef>
          <a:spcPts val="5900"/>
        </a:spcBef>
        <a:buSzPct val="75000"/>
        <a:buChar char="•"/>
        <a:defRPr sz="3400">
          <a:solidFill>
            <a:srgbClr val="FFFFFF"/>
          </a:solidFill>
          <a:latin typeface="+mn-lt"/>
          <a:ea typeface="+mn-ea"/>
          <a:cs typeface="+mn-cs"/>
          <a:sym typeface="Helvetica Light"/>
        </a:defRPr>
      </a:lvl9pPr>
    </p:bodyStyle>
    <p:otherStyle>
      <a:lvl1pPr algn="ctr" defTabSz="825500">
        <a:defRPr sz="1600">
          <a:solidFill>
            <a:schemeClr val="tx1"/>
          </a:solidFill>
          <a:latin typeface="+mn-lt"/>
          <a:ea typeface="+mn-ea"/>
          <a:cs typeface="+mn-cs"/>
          <a:sym typeface="Helvetica Light"/>
        </a:defRPr>
      </a:lvl1pPr>
      <a:lvl2pPr indent="228600" algn="ctr" defTabSz="825500">
        <a:defRPr sz="1600">
          <a:solidFill>
            <a:schemeClr val="tx1"/>
          </a:solidFill>
          <a:latin typeface="+mn-lt"/>
          <a:ea typeface="+mn-ea"/>
          <a:cs typeface="+mn-cs"/>
          <a:sym typeface="Helvetica Light"/>
        </a:defRPr>
      </a:lvl2pPr>
      <a:lvl3pPr indent="457200" algn="ctr" defTabSz="825500">
        <a:defRPr sz="1600">
          <a:solidFill>
            <a:schemeClr val="tx1"/>
          </a:solidFill>
          <a:latin typeface="+mn-lt"/>
          <a:ea typeface="+mn-ea"/>
          <a:cs typeface="+mn-cs"/>
          <a:sym typeface="Helvetica Light"/>
        </a:defRPr>
      </a:lvl3pPr>
      <a:lvl4pPr indent="685800" algn="ctr" defTabSz="825500">
        <a:defRPr sz="1600">
          <a:solidFill>
            <a:schemeClr val="tx1"/>
          </a:solidFill>
          <a:latin typeface="+mn-lt"/>
          <a:ea typeface="+mn-ea"/>
          <a:cs typeface="+mn-cs"/>
          <a:sym typeface="Helvetica Light"/>
        </a:defRPr>
      </a:lvl4pPr>
      <a:lvl5pPr indent="914400" algn="ctr" defTabSz="825500">
        <a:defRPr sz="1600">
          <a:solidFill>
            <a:schemeClr val="tx1"/>
          </a:solidFill>
          <a:latin typeface="+mn-lt"/>
          <a:ea typeface="+mn-ea"/>
          <a:cs typeface="+mn-cs"/>
          <a:sym typeface="Helvetica Light"/>
        </a:defRPr>
      </a:lvl5pPr>
      <a:lvl6pPr indent="1143000" algn="ctr" defTabSz="825500">
        <a:defRPr sz="1600">
          <a:solidFill>
            <a:schemeClr val="tx1"/>
          </a:solidFill>
          <a:latin typeface="+mn-lt"/>
          <a:ea typeface="+mn-ea"/>
          <a:cs typeface="+mn-cs"/>
          <a:sym typeface="Helvetica Light"/>
        </a:defRPr>
      </a:lvl6pPr>
      <a:lvl7pPr indent="1371600" algn="ctr" defTabSz="825500">
        <a:defRPr sz="1600">
          <a:solidFill>
            <a:schemeClr val="tx1"/>
          </a:solidFill>
          <a:latin typeface="+mn-lt"/>
          <a:ea typeface="+mn-ea"/>
          <a:cs typeface="+mn-cs"/>
          <a:sym typeface="Helvetica Light"/>
        </a:defRPr>
      </a:lvl7pPr>
      <a:lvl8pPr indent="1600200" algn="ctr" defTabSz="825500">
        <a:defRPr sz="1600">
          <a:solidFill>
            <a:schemeClr val="tx1"/>
          </a:solidFill>
          <a:latin typeface="+mn-lt"/>
          <a:ea typeface="+mn-ea"/>
          <a:cs typeface="+mn-cs"/>
          <a:sym typeface="Helvetica Light"/>
        </a:defRPr>
      </a:lvl8pPr>
      <a:lvl9pPr indent="1828800" algn="ctr" defTabSz="825500">
        <a:defRPr sz="16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GreatLakes_Ice_2013-2014_720.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