
<file path=[Content_Types].xml><?xml version="1.0" encoding="utf-8"?>
<Types xmlns="http://schemas.openxmlformats.org/package/2006/content-types">
  <Default Extension="xml" ContentType="application/xml"/>
  <Default Extension="mp4"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9" d="100"/>
          <a:sy n="109" d="100"/>
        </p:scale>
        <p:origin x="-96" y="-824"/>
      </p:cViewPr>
      <p:guideLst>
        <p:guide orient="horz" pos="1620"/>
        <p:guide pos="2880"/>
      </p:guideLst>
    </p:cSldViewPr>
  </p:slideViewPr>
  <p:notesTextViewPr>
    <p:cViewPr>
      <p:scale>
        <a:sx n="100" d="100"/>
        <a:sy n="100" d="100"/>
      </p:scale>
      <p:origin x="0" y="504"/>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F0C8081-697D-9D4E-8406-67A59079B973}" type="datetimeFigureOut">
              <a:rPr lang="en-US" smtClean="0"/>
              <a:t>4/11/12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5D961D-A13D-D741-A3F2-39DD93EF41A7}" type="slidenum">
              <a:rPr lang="en-US" smtClean="0"/>
              <a:t>‹#›</a:t>
            </a:fld>
            <a:endParaRPr lang="en-US"/>
          </a:p>
        </p:txBody>
      </p:sp>
    </p:spTree>
    <p:extLst>
      <p:ext uri="{BB962C8B-B14F-4D97-AF65-F5344CB8AC3E}">
        <p14:creationId xmlns:p14="http://schemas.microsoft.com/office/powerpoint/2010/main" val="42142202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 Id="rId3" Type="http://schemas.openxmlformats.org/officeDocument/2006/relationships/hyperlink" Target="http://svs.gsfc.nasa.gov/vis/a000000/a003800"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none" kern="1200" baseline="0" dirty="0" smtClean="0">
                <a:solidFill>
                  <a:schemeClr val="tx1"/>
                </a:solidFill>
                <a:latin typeface="+mn-lt"/>
                <a:ea typeface="+mn-ea"/>
                <a:cs typeface="+mn-cs"/>
              </a:rPr>
              <a:t>The Rainmaker</a:t>
            </a:r>
          </a:p>
          <a:p>
            <a:endParaRPr lang="en-US" sz="1200" b="0" u="none" kern="1200" baseline="0" dirty="0" smtClean="0">
              <a:solidFill>
                <a:schemeClr val="tx1"/>
              </a:solidFill>
              <a:latin typeface="+mn-lt"/>
              <a:ea typeface="+mn-ea"/>
              <a:cs typeface="+mn-cs"/>
            </a:endParaRPr>
          </a:p>
          <a:p>
            <a:r>
              <a:rPr lang="en-US" sz="1200" b="0" u="none" kern="1200" baseline="0" dirty="0" smtClean="0">
                <a:solidFill>
                  <a:schemeClr val="tx1"/>
                </a:solidFill>
                <a:latin typeface="+mn-lt"/>
                <a:ea typeface="+mn-ea"/>
                <a:cs typeface="+mn-cs"/>
              </a:rPr>
              <a:t>Each year hurricanes cause billions of dollars in damage across the US. In August of 2011, Hurricane Irene roared up the densely populated East Coast dumping large amounts of rain on major US cities. Floodwaters inundated roadways, communities, beaches, homes, and more from North Carolina to New England until the storm finally fizzled out over the Northern Atlantic. This visualization shows the spiraling storm as it trekked up the East Coast. Rainfall amounts were measured by the Tropical Rainfall Measuring Mission (TRMM) from August 17-29, 2011. </a:t>
            </a:r>
          </a:p>
          <a:p>
            <a:endParaRPr lang="en-US" sz="1200" b="0" u="none" kern="1200" baseline="0" dirty="0" smtClean="0">
              <a:solidFill>
                <a:schemeClr val="tx1"/>
              </a:solidFill>
              <a:latin typeface="+mn-lt"/>
              <a:ea typeface="+mn-ea"/>
              <a:cs typeface="+mn-cs"/>
            </a:endParaRPr>
          </a:p>
          <a:p>
            <a:r>
              <a:rPr lang="en-US" sz="1200" b="0" u="sng" kern="1200" baseline="0" smtClean="0">
                <a:solidFill>
                  <a:schemeClr val="tx1"/>
                </a:solidFill>
                <a:latin typeface="+mn-lt"/>
                <a:ea typeface="+mn-ea"/>
                <a:cs typeface="+mn-cs"/>
                <a:hlinkClick r:id="rId3"/>
              </a:rPr>
              <a:t>SVS Animation 3852 - Hurricane Irene</a:t>
            </a:r>
            <a:endParaRPr lang="en-US" dirty="0"/>
          </a:p>
        </p:txBody>
      </p:sp>
      <p:sp>
        <p:nvSpPr>
          <p:cNvPr id="4" name="Slide Number Placeholder 3"/>
          <p:cNvSpPr>
            <a:spLocks noGrp="1"/>
          </p:cNvSpPr>
          <p:nvPr>
            <p:ph type="sldNum" sz="quarter" idx="10"/>
          </p:nvPr>
        </p:nvSpPr>
        <p:spPr/>
        <p:txBody>
          <a:bodyPr/>
          <a:lstStyle/>
          <a:p>
            <a:fld id="{555D961D-A13D-D741-A3F2-39DD93EF41A7}" type="slidenum">
              <a:rPr lang="en-US" smtClean="0"/>
              <a:t>1</a:t>
            </a:fld>
            <a:endParaRPr lang="en-US"/>
          </a:p>
        </p:txBody>
      </p:sp>
    </p:spTree>
    <p:extLst>
      <p:ext uri="{BB962C8B-B14F-4D97-AF65-F5344CB8AC3E}">
        <p14:creationId xmlns:p14="http://schemas.microsoft.com/office/powerpoint/2010/main" val="1261364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4/11/12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4/11/12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4/11/12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4/11/12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4/11/12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4/11/12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4/11/12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4/11/12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4/11/12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4/11/12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4/11/12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4/11/12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png"/><Relationship Id="rId1" Type="http://schemas.microsoft.com/office/2007/relationships/media" Target="../media/media1.mp4"/><Relationship Id="rId2" Type="http://schemas.openxmlformats.org/officeDocument/2006/relationships/video" Target="../media/media1.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rene07_trmmColors_SVS3852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296768191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0</TotalTime>
  <Words>110</Words>
  <Application>Microsoft Macintosh PowerPoint</Application>
  <PresentationFormat>On-screen Show (16:9)</PresentationFormat>
  <Paragraphs>6</Paragraphs>
  <Slides>1</Slides>
  <Notes>1</Notes>
  <HiddenSlides>0</HiddenSlides>
  <MMClips>1</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Black</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Malanoski</dc:creator>
  <cp:lastModifiedBy>Mark Malanoski</cp:lastModifiedBy>
  <cp:revision>1</cp:revision>
  <dcterms:created xsi:type="dcterms:W3CDTF">2012-04-11T18:37:57Z</dcterms:created>
  <dcterms:modified xsi:type="dcterms:W3CDTF">2012-04-11T18:38:31Z</dcterms:modified>
</cp:coreProperties>
</file>