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4v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Hubble eXtreme Deep Field</a:t>
            </a:r>
          </a:p>
          <a:p>
            <a:pPr/>
          </a:p>
          <a:p>
            <a:pPr/>
            <a:r>
              <a:t>This visualization depicts a flight through the HXDF galaxies. Using measured and estimated distances for approximately 3,000 galaxies, astronomers and visualizers constructed a three-dimensional model of the galaxy distribution. The camera traverses through the thirteen-billion-light-year dataset and ends in blackness, not because more distant galaxies do not exist, but because such galaxies have not yet been observed.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1.m4v"/><Relationship Id="rId4" Type="http://schemas.microsoft.com/office/2007/relationships/media" Target="../media/media1.m4v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hxdf_fly-b-1280x720.m4v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516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