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m4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6256000" cy="9144000"/>
  <p:notesSz cx="6858000" cy="9144000"/>
  <p:defaultTextStyle>
    <a:lvl1pPr algn="ctr" defTabSz="825500">
      <a:defRPr sz="3200">
        <a:solidFill>
          <a:srgbClr val="FFFFFF"/>
        </a:solidFill>
        <a:latin typeface="+mn-lt"/>
        <a:ea typeface="+mn-ea"/>
        <a:cs typeface="+mn-cs"/>
        <a:sym typeface="Helvetica Light"/>
      </a:defRPr>
    </a:lvl1pPr>
    <a:lvl2pPr indent="228600" algn="ctr" defTabSz="825500">
      <a:defRPr sz="3200">
        <a:solidFill>
          <a:srgbClr val="FFFFFF"/>
        </a:solidFill>
        <a:latin typeface="+mn-lt"/>
        <a:ea typeface="+mn-ea"/>
        <a:cs typeface="+mn-cs"/>
        <a:sym typeface="Helvetica Light"/>
      </a:defRPr>
    </a:lvl2pPr>
    <a:lvl3pPr indent="457200" algn="ctr" defTabSz="825500">
      <a:defRPr sz="3200">
        <a:solidFill>
          <a:srgbClr val="FFFFFF"/>
        </a:solidFill>
        <a:latin typeface="+mn-lt"/>
        <a:ea typeface="+mn-ea"/>
        <a:cs typeface="+mn-cs"/>
        <a:sym typeface="Helvetica Light"/>
      </a:defRPr>
    </a:lvl3pPr>
    <a:lvl4pPr indent="685800" algn="ctr" defTabSz="825500">
      <a:defRPr sz="3200">
        <a:solidFill>
          <a:srgbClr val="FFFFFF"/>
        </a:solidFill>
        <a:latin typeface="+mn-lt"/>
        <a:ea typeface="+mn-ea"/>
        <a:cs typeface="+mn-cs"/>
        <a:sym typeface="Helvetica Light"/>
      </a:defRPr>
    </a:lvl4pPr>
    <a:lvl5pPr indent="914400" algn="ctr" defTabSz="825500">
      <a:defRPr sz="3200">
        <a:solidFill>
          <a:srgbClr val="FFFFFF"/>
        </a:solidFill>
        <a:latin typeface="+mn-lt"/>
        <a:ea typeface="+mn-ea"/>
        <a:cs typeface="+mn-cs"/>
        <a:sym typeface="Helvetica Light"/>
      </a:defRPr>
    </a:lvl5pPr>
    <a:lvl6pPr indent="1143000" algn="ctr" defTabSz="825500">
      <a:defRPr sz="3200">
        <a:solidFill>
          <a:srgbClr val="FFFFFF"/>
        </a:solidFill>
        <a:latin typeface="+mn-lt"/>
        <a:ea typeface="+mn-ea"/>
        <a:cs typeface="+mn-cs"/>
        <a:sym typeface="Helvetica Light"/>
      </a:defRPr>
    </a:lvl6pPr>
    <a:lvl7pPr indent="1371600" algn="ctr" defTabSz="825500">
      <a:defRPr sz="3200">
        <a:solidFill>
          <a:srgbClr val="FFFFFF"/>
        </a:solidFill>
        <a:latin typeface="+mn-lt"/>
        <a:ea typeface="+mn-ea"/>
        <a:cs typeface="+mn-cs"/>
        <a:sym typeface="Helvetica Light"/>
      </a:defRPr>
    </a:lvl7pPr>
    <a:lvl8pPr indent="1600200" algn="ctr" defTabSz="825500">
      <a:defRPr sz="3200">
        <a:solidFill>
          <a:srgbClr val="FFFFFF"/>
        </a:solidFill>
        <a:latin typeface="+mn-lt"/>
        <a:ea typeface="+mn-ea"/>
        <a:cs typeface="+mn-cs"/>
        <a:sym typeface="Helvetica Light"/>
      </a:defRPr>
    </a:lvl8pPr>
    <a:lvl9pPr indent="1828800" algn="ctr" defTabSz="825500">
      <a:defRPr sz="32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744" y="-104"/>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45731357"/>
      </p:ext>
    </p:extLst>
  </p:cSld>
  <p:clrMap bg1="lt1" tx1="dk1" bg2="lt2" tx2="dk2" accent1="accent1" accent2="accent2" accent3="accent3" accent4="accent4" accent5="accent5" accent6="accent6" hlink="hlink" folHlink="folHlink"/>
  <p:notesStyle>
    <a:lvl1pPr defTabSz="457200">
      <a:lnSpc>
        <a:spcPct val="117999"/>
      </a:lnSpc>
      <a:defRPr sz="1400">
        <a:latin typeface="Helvetica Neue"/>
        <a:ea typeface="Helvetica Neue"/>
        <a:cs typeface="Helvetica Neue"/>
        <a:sym typeface="Helvetica Neue"/>
      </a:defRPr>
    </a:lvl1pPr>
    <a:lvl2pPr indent="228600" defTabSz="457200">
      <a:lnSpc>
        <a:spcPct val="117999"/>
      </a:lnSpc>
      <a:defRPr sz="1400">
        <a:latin typeface="Helvetica Neue"/>
        <a:ea typeface="Helvetica Neue"/>
        <a:cs typeface="Helvetica Neue"/>
        <a:sym typeface="Helvetica Neue"/>
      </a:defRPr>
    </a:lvl2pPr>
    <a:lvl3pPr indent="457200" defTabSz="457200">
      <a:lnSpc>
        <a:spcPct val="117999"/>
      </a:lnSpc>
      <a:defRPr sz="1400">
        <a:latin typeface="Helvetica Neue"/>
        <a:ea typeface="Helvetica Neue"/>
        <a:cs typeface="Helvetica Neue"/>
        <a:sym typeface="Helvetica Neue"/>
      </a:defRPr>
    </a:lvl3pPr>
    <a:lvl4pPr indent="685800" defTabSz="457200">
      <a:lnSpc>
        <a:spcPct val="117999"/>
      </a:lnSpc>
      <a:defRPr sz="1400">
        <a:latin typeface="Helvetica Neue"/>
        <a:ea typeface="Helvetica Neue"/>
        <a:cs typeface="Helvetica Neue"/>
        <a:sym typeface="Helvetica Neue"/>
      </a:defRPr>
    </a:lvl4pPr>
    <a:lvl5pPr indent="914400" defTabSz="457200">
      <a:lnSpc>
        <a:spcPct val="117999"/>
      </a:lnSpc>
      <a:defRPr sz="1400">
        <a:latin typeface="Helvetica Neue"/>
        <a:ea typeface="Helvetica Neue"/>
        <a:cs typeface="Helvetica Neue"/>
        <a:sym typeface="Helvetica Neue"/>
      </a:defRPr>
    </a:lvl5pPr>
    <a:lvl6pPr indent="1143000" defTabSz="457200">
      <a:lnSpc>
        <a:spcPct val="117999"/>
      </a:lnSpc>
      <a:defRPr sz="1400">
        <a:latin typeface="Helvetica Neue"/>
        <a:ea typeface="Helvetica Neue"/>
        <a:cs typeface="Helvetica Neue"/>
        <a:sym typeface="Helvetica Neue"/>
      </a:defRPr>
    </a:lvl6pPr>
    <a:lvl7pPr indent="1371600" defTabSz="457200">
      <a:lnSpc>
        <a:spcPct val="117999"/>
      </a:lnSpc>
      <a:defRPr sz="1400">
        <a:latin typeface="Helvetica Neue"/>
        <a:ea typeface="Helvetica Neue"/>
        <a:cs typeface="Helvetica Neue"/>
        <a:sym typeface="Helvetica Neue"/>
      </a:defRPr>
    </a:lvl7pPr>
    <a:lvl8pPr indent="1600200" defTabSz="457200">
      <a:lnSpc>
        <a:spcPct val="117999"/>
      </a:lnSpc>
      <a:defRPr sz="1400">
        <a:latin typeface="Helvetica Neue"/>
        <a:ea typeface="Helvetica Neue"/>
        <a:cs typeface="Helvetica Neue"/>
        <a:sym typeface="Helvetica Neue"/>
      </a:defRPr>
    </a:lvl8pPr>
    <a:lvl9pPr indent="1828800" defTabSz="457200">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4" name="Shape 34"/>
          <p:cNvSpPr>
            <a:spLocks noGrp="1"/>
          </p:cNvSpPr>
          <p:nvPr>
            <p:ph type="body" sz="quarter" idx="1"/>
          </p:nvPr>
        </p:nvSpPr>
        <p:spPr>
          <a:prstGeom prst="rect">
            <a:avLst/>
          </a:prstGeom>
        </p:spPr>
        <p:txBody>
          <a:bodyPr/>
          <a:lstStyle/>
          <a:p>
            <a:pPr lvl="0">
              <a:defRPr sz="1800"/>
            </a:pPr>
            <a:r>
              <a:rPr sz="1400"/>
              <a:t>An EPIC View of Earth and the Moon</a:t>
            </a:r>
          </a:p>
          <a:p>
            <a:pPr lvl="0">
              <a:defRPr sz="1800"/>
            </a:pPr>
            <a:endParaRPr sz="1400"/>
          </a:p>
          <a:p>
            <a:pPr lvl="0">
              <a:defRPr sz="1800"/>
            </a:pPr>
            <a:r>
              <a:rPr sz="1400"/>
              <a:t>On July 16, 2015, a NASA camera onboard the Deep Space Climate Observatory (DSCOVR) satellite returned a series of images of the entire sunlit side of Earth and the moon from its orbit at the first Lagrange point (L1), about 1,000,000 miles (1,609,344 kilometers) from Earth. This image series, taken by the Earth Polychromatic Imaging Camera (EPIC), shows the far side of the moon, illuminated by the sun, as it crossed between DSCOVR and Earth. The effects of sunlight scattered by air molecules gives Earth a characteristic bluish tint.</a:t>
            </a:r>
          </a:p>
          <a:p>
            <a:pPr lvl="0">
              <a:defRPr sz="1800"/>
            </a:pPr>
            <a:endParaRPr sz="1400"/>
          </a:p>
          <a:p>
            <a:pPr lvl="0">
              <a:defRPr sz="1800"/>
            </a:pPr>
            <a:r>
              <a:rPr sz="1400"/>
              <a:t>The images were generated by combining red, blue, and green exposures taken by EPIC in quick succession (about 30 seconds apart). Because the moon moved in relation to Earth between exposures, a thin green offset appears on the right side of the moon. This natural lunar movement also produces a slight red and blue offset on the left side of the moon. At the time of this writing, regular data acquisition is scheduled to begin in September 2015 with images available every day, 12 to 36 hours after they are acquired by EPIC. Data from EPIC will be used to measure ozone and aerosol levels in Earth’s atmosphere, cloud height, vegetation properties, and the ultraviolet reflectivity of Earth. NASA will use these data for a number of Earth science applications, including dust and volcanic ash maps of the entire planet.</a:t>
            </a:r>
          </a:p>
          <a:p>
            <a:pPr lvl="0">
              <a:defRPr sz="1800"/>
            </a:pPr>
            <a:endParaRPr sz="1400"/>
          </a:p>
          <a:p>
            <a:pPr lvl="0">
              <a:defRPr sz="1800"/>
            </a:pPr>
            <a:r>
              <a:rPr sz="1400"/>
              <a:t>The primary objective of DSCOVR, a partnership between NASA, the National Oceanic and Atmospheric Administration (NOAA), and the U.S. Air Force, is to maintain the nation’s real-time solar wind monitoring capabilities, which are critical to the accuracy and lead time of space weather alerts and forecasts from NOAA.</a:t>
            </a:r>
          </a:p>
          <a:p>
            <a:pPr lvl="0">
              <a:defRPr sz="1800"/>
            </a:pPr>
            <a:endParaRPr sz="1400"/>
          </a:p>
          <a:p>
            <a:pPr lvl="0">
              <a:defRPr sz="1800"/>
            </a:pPr>
            <a:endParaRPr sz="1400"/>
          </a:p>
          <a:p>
            <a:pPr lvl="0">
              <a:defRPr sz="1800"/>
            </a:pPr>
            <a:r>
              <a:rPr sz="1400"/>
              <a:t>For more information, visit </a:t>
            </a:r>
          </a:p>
          <a:p>
            <a:pPr lvl="0">
              <a:defRPr sz="1800"/>
            </a:pPr>
            <a:r>
              <a:rPr sz="1400"/>
              <a:t>     www.nesdis.noaa.gov/DSCOVR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185333" y="1532466"/>
            <a:ext cx="13885334" cy="3098801"/>
          </a:xfrm>
          <a:prstGeom prst="rect">
            <a:avLst/>
          </a:prstGeom>
        </p:spPr>
        <p:txBody>
          <a:bodyPr anchor="b"/>
          <a:lstStyle/>
          <a:p>
            <a:pPr lvl="0">
              <a:defRPr sz="1800">
                <a:solidFill>
                  <a:srgbClr val="000000"/>
                </a:solidFill>
              </a:defRPr>
            </a:pPr>
            <a:r>
              <a:rPr sz="7400">
                <a:solidFill>
                  <a:srgbClr val="FFFFFF"/>
                </a:solidFill>
              </a:rPr>
              <a:t>Title Text</a:t>
            </a:r>
          </a:p>
        </p:txBody>
      </p:sp>
      <p:sp>
        <p:nvSpPr>
          <p:cNvPr id="6" name="Shape 6"/>
          <p:cNvSpPr>
            <a:spLocks noGrp="1"/>
          </p:cNvSpPr>
          <p:nvPr>
            <p:ph type="body"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423333" y="6299200"/>
            <a:ext cx="15409334" cy="1337734"/>
          </a:xfrm>
          <a:prstGeom prst="rect">
            <a:avLst/>
          </a:prstGeom>
        </p:spPr>
        <p:txBody>
          <a:bodyPr/>
          <a:lstStyle/>
          <a:p>
            <a:pPr lvl="0">
              <a:defRPr sz="1800">
                <a:solidFill>
                  <a:srgbClr val="000000"/>
                </a:solidFill>
              </a:defRPr>
            </a:pPr>
            <a:r>
              <a:rPr sz="7400">
                <a:solidFill>
                  <a:srgbClr val="FFFFFF"/>
                </a:solidFill>
              </a:rPr>
              <a:t>Title Text</a:t>
            </a:r>
          </a:p>
        </p:txBody>
      </p:sp>
      <p:sp>
        <p:nvSpPr>
          <p:cNvPr id="9" name="Shape 9"/>
          <p:cNvSpPr>
            <a:spLocks noGrp="1"/>
          </p:cNvSpPr>
          <p:nvPr>
            <p:ph type="body"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85333" y="3022599"/>
            <a:ext cx="13885334" cy="3098802"/>
          </a:xfrm>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100666" y="634999"/>
            <a:ext cx="6815668" cy="3699935"/>
          </a:xfrm>
          <a:prstGeom prst="rect">
            <a:avLst/>
          </a:prstGeom>
        </p:spPr>
        <p:txBody>
          <a:bodyPr anchor="b"/>
          <a:lstStyle>
            <a:lvl1pPr>
              <a:defRPr sz="5600"/>
            </a:lvl1pPr>
          </a:lstStyle>
          <a:p>
            <a:pPr lvl="0">
              <a:defRPr sz="1800">
                <a:solidFill>
                  <a:srgbClr val="000000"/>
                </a:solidFill>
              </a:defRPr>
            </a:pPr>
            <a:r>
              <a:rPr sz="5600">
                <a:solidFill>
                  <a:srgbClr val="FFFFFF"/>
                </a:solidFill>
              </a:rPr>
              <a:t>Title Text</a:t>
            </a:r>
          </a:p>
        </p:txBody>
      </p:sp>
      <p:sp>
        <p:nvSpPr>
          <p:cNvPr id="14" name="Shape 14"/>
          <p:cNvSpPr>
            <a:spLocks noGrp="1"/>
          </p:cNvSpPr>
          <p:nvPr>
            <p:ph type="body"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22" name="Shape 22"/>
          <p:cNvSpPr>
            <a:spLocks noGrp="1"/>
          </p:cNvSpPr>
          <p:nvPr>
            <p:ph type="body" idx="1"/>
          </p:nvPr>
        </p:nvSpPr>
        <p:spPr>
          <a:xfrm>
            <a:off x="1126066" y="2099733"/>
            <a:ext cx="6815668" cy="6197601"/>
          </a:xfrm>
          <a:prstGeom prst="rect">
            <a:avLst/>
          </a:prstGeom>
        </p:spPr>
        <p:txBody>
          <a:bodyPr/>
          <a:lstStyle>
            <a:lvl1pPr marL="372533" indent="-372533">
              <a:spcBef>
                <a:spcPts val="4500"/>
              </a:spcBef>
              <a:defRPr sz="3000"/>
            </a:lvl1pPr>
            <a:lvl2pPr marL="931333" indent="-372533">
              <a:spcBef>
                <a:spcPts val="4500"/>
              </a:spcBef>
              <a:defRPr sz="3000"/>
            </a:lvl2pPr>
            <a:lvl3pPr marL="1490133" indent="-372533">
              <a:spcBef>
                <a:spcPts val="4500"/>
              </a:spcBef>
              <a:defRPr sz="3000"/>
            </a:lvl3pPr>
            <a:lvl4pPr marL="2048933" indent="-372533">
              <a:spcBef>
                <a:spcPts val="4500"/>
              </a:spcBef>
              <a:defRPr sz="3000"/>
            </a:lvl4pPr>
            <a:lvl5pPr marL="2607733" indent="-372533">
              <a:spcBef>
                <a:spcPts val="45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126066" y="1185333"/>
            <a:ext cx="14003868" cy="6781801"/>
          </a:xfrm>
          <a:prstGeom prst="rect">
            <a:avLst/>
          </a:prstGeom>
        </p:spPr>
        <p:txBody>
          <a:body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400">
                <a:solidFill>
                  <a:srgbClr val="FFFFFF"/>
                </a:solidFill>
              </a:rPr>
              <a:t>Title Text</a:t>
            </a:r>
          </a:p>
        </p:txBody>
      </p:sp>
      <p:sp>
        <p:nvSpPr>
          <p:cNvPr id="3" name="Shape 3"/>
          <p:cNvSpPr>
            <a:spLocks noGrp="1"/>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825500">
        <a:defRPr sz="7400">
          <a:solidFill>
            <a:srgbClr val="FFFFFF"/>
          </a:solidFill>
          <a:latin typeface="+mn-lt"/>
          <a:ea typeface="+mn-ea"/>
          <a:cs typeface="+mn-cs"/>
          <a:sym typeface="Helvetica Light"/>
        </a:defRPr>
      </a:lvl1pPr>
      <a:lvl2pPr indent="228600" algn="ctr" defTabSz="825500">
        <a:defRPr sz="7400">
          <a:solidFill>
            <a:srgbClr val="FFFFFF"/>
          </a:solidFill>
          <a:latin typeface="+mn-lt"/>
          <a:ea typeface="+mn-ea"/>
          <a:cs typeface="+mn-cs"/>
          <a:sym typeface="Helvetica Light"/>
        </a:defRPr>
      </a:lvl2pPr>
      <a:lvl3pPr indent="457200" algn="ctr" defTabSz="825500">
        <a:defRPr sz="7400">
          <a:solidFill>
            <a:srgbClr val="FFFFFF"/>
          </a:solidFill>
          <a:latin typeface="+mn-lt"/>
          <a:ea typeface="+mn-ea"/>
          <a:cs typeface="+mn-cs"/>
          <a:sym typeface="Helvetica Light"/>
        </a:defRPr>
      </a:lvl3pPr>
      <a:lvl4pPr indent="685800" algn="ctr" defTabSz="825500">
        <a:defRPr sz="7400">
          <a:solidFill>
            <a:srgbClr val="FFFFFF"/>
          </a:solidFill>
          <a:latin typeface="+mn-lt"/>
          <a:ea typeface="+mn-ea"/>
          <a:cs typeface="+mn-cs"/>
          <a:sym typeface="Helvetica Light"/>
        </a:defRPr>
      </a:lvl4pPr>
      <a:lvl5pPr indent="914400" algn="ctr" defTabSz="825500">
        <a:defRPr sz="7400">
          <a:solidFill>
            <a:srgbClr val="FFFFFF"/>
          </a:solidFill>
          <a:latin typeface="+mn-lt"/>
          <a:ea typeface="+mn-ea"/>
          <a:cs typeface="+mn-cs"/>
          <a:sym typeface="Helvetica Light"/>
        </a:defRPr>
      </a:lvl5pPr>
      <a:lvl6pPr indent="1143000" algn="ctr" defTabSz="825500">
        <a:defRPr sz="7400">
          <a:solidFill>
            <a:srgbClr val="FFFFFF"/>
          </a:solidFill>
          <a:latin typeface="+mn-lt"/>
          <a:ea typeface="+mn-ea"/>
          <a:cs typeface="+mn-cs"/>
          <a:sym typeface="Helvetica Light"/>
        </a:defRPr>
      </a:lvl6pPr>
      <a:lvl7pPr indent="1371600" algn="ctr" defTabSz="825500">
        <a:defRPr sz="7400">
          <a:solidFill>
            <a:srgbClr val="FFFFFF"/>
          </a:solidFill>
          <a:latin typeface="+mn-lt"/>
          <a:ea typeface="+mn-ea"/>
          <a:cs typeface="+mn-cs"/>
          <a:sym typeface="Helvetica Light"/>
        </a:defRPr>
      </a:lvl7pPr>
      <a:lvl8pPr indent="1600200" algn="ctr" defTabSz="825500">
        <a:defRPr sz="7400">
          <a:solidFill>
            <a:srgbClr val="FFFFFF"/>
          </a:solidFill>
          <a:latin typeface="+mn-lt"/>
          <a:ea typeface="+mn-ea"/>
          <a:cs typeface="+mn-cs"/>
          <a:sym typeface="Helvetica Light"/>
        </a:defRPr>
      </a:lvl8pPr>
      <a:lvl9pPr indent="1828800" algn="ctr" defTabSz="825500">
        <a:defRPr sz="7400">
          <a:solidFill>
            <a:srgbClr val="FFFFFF"/>
          </a:solidFill>
          <a:latin typeface="+mn-lt"/>
          <a:ea typeface="+mn-ea"/>
          <a:cs typeface="+mn-cs"/>
          <a:sym typeface="Helvetica Light"/>
        </a:defRPr>
      </a:lvl9pPr>
    </p:titleStyle>
    <p:bodyStyle>
      <a:lvl1pPr marL="415192" indent="-415192" defTabSz="825500">
        <a:spcBef>
          <a:spcPts val="5900"/>
        </a:spcBef>
        <a:buSzPct val="75000"/>
        <a:buChar char="•"/>
        <a:defRPr sz="3400">
          <a:solidFill>
            <a:srgbClr val="FFFFFF"/>
          </a:solidFill>
          <a:latin typeface="+mn-lt"/>
          <a:ea typeface="+mn-ea"/>
          <a:cs typeface="+mn-cs"/>
          <a:sym typeface="Helvetica Light"/>
        </a:defRPr>
      </a:lvl1pPr>
      <a:lvl2pPr marL="1050192" indent="-415192" defTabSz="825500">
        <a:spcBef>
          <a:spcPts val="5900"/>
        </a:spcBef>
        <a:buSzPct val="75000"/>
        <a:buChar char="•"/>
        <a:defRPr sz="3400">
          <a:solidFill>
            <a:srgbClr val="FFFFFF"/>
          </a:solidFill>
          <a:latin typeface="+mn-lt"/>
          <a:ea typeface="+mn-ea"/>
          <a:cs typeface="+mn-cs"/>
          <a:sym typeface="Helvetica Light"/>
        </a:defRPr>
      </a:lvl2pPr>
      <a:lvl3pPr marL="1685192" indent="-415192" defTabSz="825500">
        <a:spcBef>
          <a:spcPts val="5900"/>
        </a:spcBef>
        <a:buSzPct val="75000"/>
        <a:buChar char="•"/>
        <a:defRPr sz="3400">
          <a:solidFill>
            <a:srgbClr val="FFFFFF"/>
          </a:solidFill>
          <a:latin typeface="+mn-lt"/>
          <a:ea typeface="+mn-ea"/>
          <a:cs typeface="+mn-cs"/>
          <a:sym typeface="Helvetica Light"/>
        </a:defRPr>
      </a:lvl3pPr>
      <a:lvl4pPr marL="2320192" indent="-415192" defTabSz="825500">
        <a:spcBef>
          <a:spcPts val="5900"/>
        </a:spcBef>
        <a:buSzPct val="75000"/>
        <a:buChar char="•"/>
        <a:defRPr sz="3400">
          <a:solidFill>
            <a:srgbClr val="FFFFFF"/>
          </a:solidFill>
          <a:latin typeface="+mn-lt"/>
          <a:ea typeface="+mn-ea"/>
          <a:cs typeface="+mn-cs"/>
          <a:sym typeface="Helvetica Light"/>
        </a:defRPr>
      </a:lvl4pPr>
      <a:lvl5pPr marL="2955192" indent="-415192" defTabSz="825500">
        <a:spcBef>
          <a:spcPts val="5900"/>
        </a:spcBef>
        <a:buSzPct val="75000"/>
        <a:buChar char="•"/>
        <a:defRPr sz="3400">
          <a:solidFill>
            <a:srgbClr val="FFFFFF"/>
          </a:solidFill>
          <a:latin typeface="+mn-lt"/>
          <a:ea typeface="+mn-ea"/>
          <a:cs typeface="+mn-cs"/>
          <a:sym typeface="Helvetica Light"/>
        </a:defRPr>
      </a:lvl5pPr>
      <a:lvl6pPr marL="3590192" indent="-415192" defTabSz="825500">
        <a:spcBef>
          <a:spcPts val="5900"/>
        </a:spcBef>
        <a:buSzPct val="75000"/>
        <a:buChar char="•"/>
        <a:defRPr sz="3400">
          <a:solidFill>
            <a:srgbClr val="FFFFFF"/>
          </a:solidFill>
          <a:latin typeface="+mn-lt"/>
          <a:ea typeface="+mn-ea"/>
          <a:cs typeface="+mn-cs"/>
          <a:sym typeface="Helvetica Light"/>
        </a:defRPr>
      </a:lvl6pPr>
      <a:lvl7pPr marL="4225192" indent="-415192" defTabSz="825500">
        <a:spcBef>
          <a:spcPts val="5900"/>
        </a:spcBef>
        <a:buSzPct val="75000"/>
        <a:buChar char="•"/>
        <a:defRPr sz="3400">
          <a:solidFill>
            <a:srgbClr val="FFFFFF"/>
          </a:solidFill>
          <a:latin typeface="+mn-lt"/>
          <a:ea typeface="+mn-ea"/>
          <a:cs typeface="+mn-cs"/>
          <a:sym typeface="Helvetica Light"/>
        </a:defRPr>
      </a:lvl7pPr>
      <a:lvl8pPr marL="4860192" indent="-415192" defTabSz="825500">
        <a:spcBef>
          <a:spcPts val="5900"/>
        </a:spcBef>
        <a:buSzPct val="75000"/>
        <a:buChar char="•"/>
        <a:defRPr sz="3400">
          <a:solidFill>
            <a:srgbClr val="FFFFFF"/>
          </a:solidFill>
          <a:latin typeface="+mn-lt"/>
          <a:ea typeface="+mn-ea"/>
          <a:cs typeface="+mn-cs"/>
          <a:sym typeface="Helvetica Light"/>
        </a:defRPr>
      </a:lvl8pPr>
      <a:lvl9pPr marL="5495192" indent="-415192" defTabSz="825500">
        <a:spcBef>
          <a:spcPts val="5900"/>
        </a:spcBef>
        <a:buSzPct val="75000"/>
        <a:buChar char="•"/>
        <a:defRPr sz="3400">
          <a:solidFill>
            <a:srgbClr val="FFFFFF"/>
          </a:solidFill>
          <a:latin typeface="+mn-lt"/>
          <a:ea typeface="+mn-ea"/>
          <a:cs typeface="+mn-cs"/>
          <a:sym typeface="Helvetica Light"/>
        </a:defRPr>
      </a:lvl9pPr>
    </p:bodyStyle>
    <p:otherStyle>
      <a:lvl1pPr algn="ctr" defTabSz="825500">
        <a:defRPr sz="1600">
          <a:solidFill>
            <a:schemeClr val="tx1"/>
          </a:solidFill>
          <a:latin typeface="+mn-lt"/>
          <a:ea typeface="+mn-ea"/>
          <a:cs typeface="+mn-cs"/>
          <a:sym typeface="Helvetica Light"/>
        </a:defRPr>
      </a:lvl1pPr>
      <a:lvl2pPr indent="228600" algn="ctr" defTabSz="825500">
        <a:defRPr sz="1600">
          <a:solidFill>
            <a:schemeClr val="tx1"/>
          </a:solidFill>
          <a:latin typeface="+mn-lt"/>
          <a:ea typeface="+mn-ea"/>
          <a:cs typeface="+mn-cs"/>
          <a:sym typeface="Helvetica Light"/>
        </a:defRPr>
      </a:lvl2pPr>
      <a:lvl3pPr indent="457200" algn="ctr" defTabSz="825500">
        <a:defRPr sz="1600">
          <a:solidFill>
            <a:schemeClr val="tx1"/>
          </a:solidFill>
          <a:latin typeface="+mn-lt"/>
          <a:ea typeface="+mn-ea"/>
          <a:cs typeface="+mn-cs"/>
          <a:sym typeface="Helvetica Light"/>
        </a:defRPr>
      </a:lvl3pPr>
      <a:lvl4pPr indent="685800" algn="ctr" defTabSz="825500">
        <a:defRPr sz="1600">
          <a:solidFill>
            <a:schemeClr val="tx1"/>
          </a:solidFill>
          <a:latin typeface="+mn-lt"/>
          <a:ea typeface="+mn-ea"/>
          <a:cs typeface="+mn-cs"/>
          <a:sym typeface="Helvetica Light"/>
        </a:defRPr>
      </a:lvl4pPr>
      <a:lvl5pPr indent="914400" algn="ctr" defTabSz="825500">
        <a:defRPr sz="1600">
          <a:solidFill>
            <a:schemeClr val="tx1"/>
          </a:solidFill>
          <a:latin typeface="+mn-lt"/>
          <a:ea typeface="+mn-ea"/>
          <a:cs typeface="+mn-cs"/>
          <a:sym typeface="Helvetica Light"/>
        </a:defRPr>
      </a:lvl5pPr>
      <a:lvl6pPr indent="1143000" algn="ctr" defTabSz="825500">
        <a:defRPr sz="1600">
          <a:solidFill>
            <a:schemeClr val="tx1"/>
          </a:solidFill>
          <a:latin typeface="+mn-lt"/>
          <a:ea typeface="+mn-ea"/>
          <a:cs typeface="+mn-cs"/>
          <a:sym typeface="Helvetica Light"/>
        </a:defRPr>
      </a:lvl6pPr>
      <a:lvl7pPr indent="1371600" algn="ctr" defTabSz="825500">
        <a:defRPr sz="1600">
          <a:solidFill>
            <a:schemeClr val="tx1"/>
          </a:solidFill>
          <a:latin typeface="+mn-lt"/>
          <a:ea typeface="+mn-ea"/>
          <a:cs typeface="+mn-cs"/>
          <a:sym typeface="Helvetica Light"/>
        </a:defRPr>
      </a:lvl7pPr>
      <a:lvl8pPr indent="1600200" algn="ctr" defTabSz="825500">
        <a:defRPr sz="1600">
          <a:solidFill>
            <a:schemeClr val="tx1"/>
          </a:solidFill>
          <a:latin typeface="+mn-lt"/>
          <a:ea typeface="+mn-ea"/>
          <a:cs typeface="+mn-cs"/>
          <a:sym typeface="Helvetica Light"/>
        </a:defRPr>
      </a:lvl8pPr>
      <a:lvl9pPr indent="1828800" algn="ctr" defTabSz="825500">
        <a:defRPr sz="16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m4v"/><Relationship Id="rId2" Type="http://schemas.openxmlformats.org/officeDocument/2006/relationships/video" Target="../media/media1.m4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APPLE_TV_DSCOVR_Earth_Moon_Dark_Side_appletv.m4v"/>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6256000" cy="9144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2"/>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Macintosh PowerPoint</Application>
  <PresentationFormat>Custom</PresentationFormat>
  <Paragraphs>11</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Malanoski</cp:lastModifiedBy>
  <cp:revision>1</cp:revision>
  <dcterms:modified xsi:type="dcterms:W3CDTF">2015-09-11T19:46:28Z</dcterms:modified>
</cp:coreProperties>
</file>