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1pPr>
    <a:lvl2pPr marL="0" marR="0" indent="2286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2pPr>
    <a:lvl3pPr marL="0" marR="0" indent="4572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3pPr>
    <a:lvl4pPr marL="0" marR="0" indent="6858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4pPr>
    <a:lvl5pPr marL="0" marR="0" indent="9144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5pPr>
    <a:lvl6pPr marL="0" marR="0" indent="11430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6pPr>
    <a:lvl7pPr marL="0" marR="0" indent="13716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7pPr>
    <a:lvl8pPr marL="0" marR="0" indent="16002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8pPr>
    <a:lvl9pPr marL="0" marR="0" indent="182880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3175" cap="flat">
              <a:solidFill>
                <a:srgbClr val="D6D7D6"/>
              </a:solidFill>
              <a:prstDash val="solid"/>
              <a:miter lim="400000"/>
            </a:ln>
          </a:top>
          <a:bottom>
            <a:ln w="3175"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3175" cap="flat">
              <a:solidFill>
                <a:srgbClr val="D6D6D6"/>
              </a:solidFill>
              <a:prstDash val="solid"/>
              <a:miter lim="400000"/>
            </a:ln>
          </a:left>
          <a:right>
            <a:ln w="12700" cap="flat">
              <a:solidFill>
                <a:srgbClr val="D6D7D6"/>
              </a:solidFill>
              <a:prstDash val="solid"/>
              <a:miter lim="400000"/>
            </a:ln>
          </a:right>
          <a:top>
            <a:ln w="3175" cap="flat">
              <a:solidFill>
                <a:srgbClr val="D6D7D6"/>
              </a:solidFill>
              <a:prstDash val="solid"/>
              <a:miter lim="400000"/>
            </a:ln>
          </a:top>
          <a:bottom>
            <a:ln w="3175"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12700" cap="flat">
              <a:solidFill>
                <a:srgbClr val="D6D7D6"/>
              </a:solidFill>
              <a:prstDash val="solid"/>
              <a:miter lim="400000"/>
            </a:ln>
          </a:top>
          <a:bottom>
            <a:ln w="3175" cap="flat">
              <a:solidFill>
                <a:srgbClr val="D6D6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3175" cap="flat">
              <a:solidFill>
                <a:srgbClr val="D6D6D6"/>
              </a:solidFill>
              <a:prstDash val="solid"/>
              <a:miter lim="400000"/>
            </a:ln>
          </a:top>
          <a:bottom>
            <a:ln w="12700"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929292"/>
              </a:solidFill>
              <a:prstDash val="solid"/>
              <a:miter lim="400000"/>
            </a:ln>
          </a:top>
          <a:bottom>
            <a:ln w="3175" cap="flat">
              <a:solidFill>
                <a:srgbClr val="929292"/>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127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127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3175" cap="flat">
              <a:solidFill>
                <a:srgbClr val="AAAAAA"/>
              </a:solidFill>
              <a:prstDash val="solid"/>
              <a:miter lim="400000"/>
            </a:ln>
          </a:left>
          <a:right>
            <a:ln w="3175" cap="flat">
              <a:solidFill>
                <a:srgbClr val="AAAAAA"/>
              </a:solidFill>
              <a:prstDash val="solid"/>
              <a:miter lim="400000"/>
            </a:ln>
          </a:right>
          <a:top>
            <a:ln w="3175" cap="flat">
              <a:solidFill>
                <a:srgbClr val="AAAAAA"/>
              </a:solidFill>
              <a:prstDash val="solid"/>
              <a:miter lim="400000"/>
            </a:ln>
          </a:top>
          <a:bottom>
            <a:ln w="3175" cap="flat">
              <a:solidFill>
                <a:srgbClr val="AAAAAA"/>
              </a:solidFill>
              <a:prstDash val="solid"/>
              <a:miter lim="400000"/>
            </a:ln>
          </a:bottom>
          <a:insideH>
            <a:ln w="3175" cap="flat">
              <a:solidFill>
                <a:srgbClr val="AAAAAA"/>
              </a:solidFill>
              <a:prstDash val="solid"/>
              <a:miter lim="400000"/>
            </a:ln>
          </a:insideH>
          <a:insideV>
            <a:ln w="3175"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127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127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127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3175" cap="flat">
              <a:solidFill>
                <a:srgbClr val="D6D7D6"/>
              </a:solidFill>
              <a:prstDash val="solid"/>
              <a:miter lim="400000"/>
            </a:ln>
          </a:top>
          <a:bottom>
            <a:ln w="3175"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127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127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127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3175" cap="flat">
              <a:solidFill>
                <a:srgbClr val="909090"/>
              </a:solidFill>
              <a:prstDash val="solid"/>
              <a:miter lim="400000"/>
            </a:ln>
          </a:left>
          <a:right>
            <a:ln w="3175" cap="flat">
              <a:solidFill>
                <a:srgbClr val="909090"/>
              </a:solidFill>
              <a:prstDash val="solid"/>
              <a:miter lim="400000"/>
            </a:ln>
          </a:right>
          <a:top>
            <a:ln w="3175" cap="flat">
              <a:solidFill>
                <a:srgbClr val="909090"/>
              </a:solidFill>
              <a:prstDash val="solid"/>
              <a:miter lim="400000"/>
            </a:ln>
          </a:top>
          <a:bottom>
            <a:ln w="3175" cap="flat">
              <a:solidFill>
                <a:srgbClr val="909090"/>
              </a:solidFill>
              <a:prstDash val="solid"/>
              <a:miter lim="400000"/>
            </a:ln>
          </a:bottom>
          <a:insideH>
            <a:ln w="3175" cap="flat">
              <a:solidFill>
                <a:srgbClr val="909090"/>
              </a:solidFill>
              <a:prstDash val="solid"/>
              <a:miter lim="400000"/>
            </a:ln>
          </a:insideH>
          <a:insideV>
            <a:ln w="3175"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127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127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127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3175" cap="flat">
              <a:solidFill>
                <a:srgbClr val="929292"/>
              </a:solidFill>
              <a:custDash>
                <a:ds d="200000" sp="200000"/>
              </a:custDash>
              <a:miter lim="400000"/>
            </a:ln>
          </a:left>
          <a:right>
            <a:ln w="3175" cap="flat">
              <a:solidFill>
                <a:srgbClr val="929292"/>
              </a:solidFill>
              <a:custDash>
                <a:ds d="200000" sp="200000"/>
              </a:custDash>
              <a:miter lim="400000"/>
            </a:ln>
          </a:right>
          <a:top>
            <a:ln w="3175" cap="flat">
              <a:solidFill>
                <a:srgbClr val="929292"/>
              </a:solidFill>
              <a:custDash>
                <a:ds d="200000" sp="200000"/>
              </a:custDash>
              <a:miter lim="400000"/>
            </a:ln>
          </a:top>
          <a:bottom>
            <a:ln w="3175" cap="flat">
              <a:solidFill>
                <a:srgbClr val="929292"/>
              </a:solidFill>
              <a:custDash>
                <a:ds d="200000" sp="200000"/>
              </a:custDash>
              <a:miter lim="400000"/>
            </a:ln>
          </a:bottom>
          <a:insideH>
            <a:ln w="3175" cap="flat">
              <a:solidFill>
                <a:srgbClr val="929292"/>
              </a:solidFill>
              <a:custDash>
                <a:ds d="200000" sp="200000"/>
              </a:custDash>
              <a:miter lim="400000"/>
            </a:ln>
          </a:insideH>
          <a:insideV>
            <a:ln w="3175"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noFill/>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noFill/>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sldImg"/>
          </p:nvPr>
        </p:nvSpPr>
        <p:spPr>
          <a:prstGeom prst="rect">
            <a:avLst/>
          </a:prstGeom>
        </p:spPr>
        <p:txBody>
          <a:bodyPr/>
          <a:lstStyle/>
          <a:p>
            <a:pPr/>
          </a:p>
        </p:txBody>
      </p:sp>
      <p:sp>
        <p:nvSpPr>
          <p:cNvPr id="121" name="Shape 121"/>
          <p:cNvSpPr/>
          <p:nvPr>
            <p:ph type="body" sz="quarter" idx="1"/>
          </p:nvPr>
        </p:nvSpPr>
        <p:spPr>
          <a:prstGeom prst="rect">
            <a:avLst/>
          </a:prstGeom>
        </p:spPr>
        <p:txBody>
          <a:bodyPr/>
          <a:lstStyle/>
          <a:p>
            <a:pPr/>
            <a:r>
              <a:t>LROC Earthset</a:t>
            </a:r>
          </a:p>
          <a:p>
            <a:pPr/>
          </a:p>
          <a:p>
            <a:pPr/>
            <a:r>
              <a:t>The Earth straddling the limb of the Moon, as seen from above Compton crater (51.8°N, 124.1°E). The center of the Earth in this view is 4.05°S, 12.48°W, about 1100 kilometers due south of Sierra Leone. The large tan area in the upper right is the Sahara desert, and just beyond is the Arabian Peninsula. The Atlantic and Pacific coasts of South America are visible to the left. WAC E1199291151C (Earth only), NAC M1199291564LR (Earth and Moon); sequence start time 12 October 2015 12:18:17.384 UTC.</a:t>
            </a:r>
          </a:p>
          <a:p>
            <a:pPr/>
          </a:p>
          <a:p>
            <a:pPr/>
            <a:r>
              <a:t>This image of the Earth setting behind the lunar horizon was taken by the Lunar Reconnaissance Orbiter Camera (LROC) on October 12, 2015. The image is a composite of pixels from the narrow-angle (NAC) and wide-angle (WAC) sensors.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185333" y="1532466"/>
            <a:ext cx="13885334" cy="3098801"/>
          </a:xfrm>
          <a:prstGeom prst="rect">
            <a:avLst/>
          </a:prstGeom>
        </p:spPr>
        <p:txBody>
          <a:bodyPr anchor="b"/>
          <a:lstStyle/>
          <a:p>
            <a:pPr/>
            <a:r>
              <a:t>Title Text</a:t>
            </a:r>
          </a:p>
        </p:txBody>
      </p:sp>
      <p:sp>
        <p:nvSpPr>
          <p:cNvPr id="12" name="Shape 12"/>
          <p:cNvSpPr/>
          <p:nvPr>
            <p:ph type="body" sz="quarter" idx="1"/>
          </p:nvPr>
        </p:nvSpPr>
        <p:spPr>
          <a:xfrm>
            <a:off x="1185333" y="4715933"/>
            <a:ext cx="13885334" cy="1058334"/>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591733" y="5969000"/>
            <a:ext cx="13081001" cy="457201"/>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Shape 94"/>
          <p:cNvSpPr/>
          <p:nvPr>
            <p:ph type="body" sz="quarter" idx="14"/>
          </p:nvPr>
        </p:nvSpPr>
        <p:spPr>
          <a:xfrm>
            <a:off x="1591733" y="4028016"/>
            <a:ext cx="13081001" cy="596901"/>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1" y="-1"/>
            <a:ext cx="16256002" cy="9144002"/>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2083979" y="448733"/>
            <a:ext cx="12090401" cy="5825068"/>
          </a:xfrm>
          <a:prstGeom prst="rect">
            <a:avLst/>
          </a:prstGeom>
        </p:spPr>
        <p:txBody>
          <a:bodyPr lIns="91439" tIns="45719" rIns="91439" bIns="45719" anchor="t">
            <a:noAutofit/>
          </a:bodyPr>
          <a:lstStyle/>
          <a:p>
            <a:pPr/>
          </a:p>
        </p:txBody>
      </p:sp>
      <p:sp>
        <p:nvSpPr>
          <p:cNvPr id="21" name="Shape 21"/>
          <p:cNvSpPr/>
          <p:nvPr>
            <p:ph type="title"/>
          </p:nvPr>
        </p:nvSpPr>
        <p:spPr>
          <a:xfrm>
            <a:off x="423333" y="6299200"/>
            <a:ext cx="15409334" cy="1337734"/>
          </a:xfrm>
          <a:prstGeom prst="rect">
            <a:avLst/>
          </a:prstGeom>
        </p:spPr>
        <p:txBody>
          <a:bodyPr/>
          <a:lstStyle/>
          <a:p>
            <a:pPr/>
            <a:r>
              <a:t>Title Text</a:t>
            </a:r>
          </a:p>
        </p:txBody>
      </p:sp>
      <p:sp>
        <p:nvSpPr>
          <p:cNvPr id="22" name="Shape 22"/>
          <p:cNvSpPr/>
          <p:nvPr>
            <p:ph type="body" sz="quarter" idx="1"/>
          </p:nvPr>
        </p:nvSpPr>
        <p:spPr>
          <a:xfrm>
            <a:off x="423333" y="7679266"/>
            <a:ext cx="15409334" cy="1058335"/>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185333" y="3022599"/>
            <a:ext cx="13885334" cy="3098802"/>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8779933" y="634999"/>
            <a:ext cx="6350001" cy="7645402"/>
          </a:xfrm>
          <a:prstGeom prst="rect">
            <a:avLst/>
          </a:prstGeom>
        </p:spPr>
        <p:txBody>
          <a:bodyPr lIns="91439" tIns="45719" rIns="91439" bIns="45719" anchor="t">
            <a:noAutofit/>
          </a:bodyPr>
          <a:lstStyle/>
          <a:p>
            <a:pPr/>
          </a:p>
        </p:txBody>
      </p:sp>
      <p:sp>
        <p:nvSpPr>
          <p:cNvPr id="39" name="Shape 39"/>
          <p:cNvSpPr/>
          <p:nvPr>
            <p:ph type="title"/>
          </p:nvPr>
        </p:nvSpPr>
        <p:spPr>
          <a:xfrm>
            <a:off x="1100666" y="634999"/>
            <a:ext cx="6815668" cy="3699935"/>
          </a:xfrm>
          <a:prstGeom prst="rect">
            <a:avLst/>
          </a:prstGeom>
        </p:spPr>
        <p:txBody>
          <a:bodyPr anchor="b"/>
          <a:lstStyle>
            <a:lvl1pPr>
              <a:defRPr sz="5600"/>
            </a:lvl1pPr>
          </a:lstStyle>
          <a:p>
            <a:pPr/>
            <a:r>
              <a:t>Title Text</a:t>
            </a:r>
          </a:p>
        </p:txBody>
      </p:sp>
      <p:sp>
        <p:nvSpPr>
          <p:cNvPr id="40" name="Shape 40"/>
          <p:cNvSpPr/>
          <p:nvPr>
            <p:ph type="body" sz="quarter" idx="1"/>
          </p:nvPr>
        </p:nvSpPr>
        <p:spPr>
          <a:xfrm>
            <a:off x="1100666" y="4461933"/>
            <a:ext cx="6815668" cy="3818468"/>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8779933" y="2099733"/>
            <a:ext cx="6350001" cy="6197601"/>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1126066" y="2099733"/>
            <a:ext cx="6815668" cy="6197601"/>
          </a:xfrm>
          <a:prstGeom prst="rect">
            <a:avLst/>
          </a:prstGeom>
        </p:spPr>
        <p:txBody>
          <a:bodyPr/>
          <a:lstStyle>
            <a:lvl1pPr marL="372533" indent="-372533">
              <a:spcBef>
                <a:spcPts val="3000"/>
              </a:spcBef>
              <a:defRPr sz="3000"/>
            </a:lvl1pPr>
            <a:lvl2pPr marL="931333" indent="-372533">
              <a:spcBef>
                <a:spcPts val="3000"/>
              </a:spcBef>
              <a:defRPr sz="3000"/>
            </a:lvl2pPr>
            <a:lvl3pPr marL="1490133" indent="-372533">
              <a:spcBef>
                <a:spcPts val="3000"/>
              </a:spcBef>
              <a:defRPr sz="3000"/>
            </a:lvl3pPr>
            <a:lvl4pPr marL="2048933" indent="-372533">
              <a:spcBef>
                <a:spcPts val="3000"/>
              </a:spcBef>
              <a:defRPr sz="3000"/>
            </a:lvl4pPr>
            <a:lvl5pPr marL="2607733" indent="-372533">
              <a:spcBef>
                <a:spcPts val="3000"/>
              </a:spcBef>
              <a:defRPr sz="30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1126066" y="1185333"/>
            <a:ext cx="14003868" cy="678180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10507133" y="4580466"/>
            <a:ext cx="4936068" cy="3699935"/>
          </a:xfrm>
          <a:prstGeom prst="rect">
            <a:avLst/>
          </a:prstGeom>
        </p:spPr>
        <p:txBody>
          <a:bodyPr lIns="91439" tIns="45719" rIns="91439" bIns="45719" anchor="t">
            <a:noAutofit/>
          </a:bodyPr>
          <a:lstStyle/>
          <a:p>
            <a:pPr/>
          </a:p>
        </p:txBody>
      </p:sp>
      <p:sp>
        <p:nvSpPr>
          <p:cNvPr id="84" name="Shape 84"/>
          <p:cNvSpPr/>
          <p:nvPr>
            <p:ph type="pic" sz="quarter" idx="14"/>
          </p:nvPr>
        </p:nvSpPr>
        <p:spPr>
          <a:xfrm>
            <a:off x="10507133" y="634999"/>
            <a:ext cx="4936068" cy="3699935"/>
          </a:xfrm>
          <a:prstGeom prst="rect">
            <a:avLst/>
          </a:prstGeom>
        </p:spPr>
        <p:txBody>
          <a:bodyPr lIns="91439" tIns="45719" rIns="91439" bIns="45719" anchor="t">
            <a:noAutofit/>
          </a:bodyPr>
          <a:lstStyle/>
          <a:p>
            <a:pPr/>
          </a:p>
        </p:txBody>
      </p:sp>
      <p:sp>
        <p:nvSpPr>
          <p:cNvPr id="85" name="Shape 85"/>
          <p:cNvSpPr/>
          <p:nvPr>
            <p:ph type="pic" idx="15"/>
          </p:nvPr>
        </p:nvSpPr>
        <p:spPr>
          <a:xfrm>
            <a:off x="804333" y="634999"/>
            <a:ext cx="9448801" cy="7645402"/>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126066" y="237066"/>
            <a:ext cx="14003868" cy="1524001"/>
          </a:xfrm>
          <a:prstGeom prst="rect">
            <a:avLst/>
          </a:prstGeom>
          <a:ln w="3175">
            <a:miter lim="400000"/>
          </a:ln>
          <a:extLst>
            <a:ext uri="{C572A759-6A51-4108-AA02-DFA0A04FC94B}">
              <ma14:wrappingTextBoxFlag xmlns:ma14="http://schemas.microsoft.com/office/mac/drawingml/2011/main" val="1"/>
            </a:ext>
          </a:extLst>
        </p:spPr>
        <p:txBody>
          <a:bodyPr lIns="33866" tIns="33866" rIns="33866" bIns="33866" anchor="ctr">
            <a:normAutofit fontScale="100000" lnSpcReduction="0"/>
          </a:bodyPr>
          <a:lstStyle/>
          <a:p>
            <a:pPr/>
            <a:r>
              <a:t>Title Text</a:t>
            </a:r>
          </a:p>
        </p:txBody>
      </p:sp>
      <p:sp>
        <p:nvSpPr>
          <p:cNvPr id="3" name="Shape 3"/>
          <p:cNvSpPr/>
          <p:nvPr>
            <p:ph type="body" idx="1"/>
          </p:nvPr>
        </p:nvSpPr>
        <p:spPr>
          <a:xfrm>
            <a:off x="1126066" y="2099733"/>
            <a:ext cx="14003868" cy="6197601"/>
          </a:xfrm>
          <a:prstGeom prst="rect">
            <a:avLst/>
          </a:prstGeom>
          <a:ln w="3175">
            <a:miter lim="400000"/>
          </a:ln>
          <a:extLst>
            <a:ext uri="{C572A759-6A51-4108-AA02-DFA0A04FC94B}">
              <ma14:wrappingTextBoxFlag xmlns:ma14="http://schemas.microsoft.com/office/mac/drawingml/2011/main" val="1"/>
            </a:ext>
          </a:extLst>
        </p:spPr>
        <p:txBody>
          <a:bodyPr lIns="33866" tIns="33866" rIns="33866" bIns="33866"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7970570" y="8720666"/>
            <a:ext cx="306393" cy="309035"/>
          </a:xfrm>
          <a:prstGeom prst="rect">
            <a:avLst/>
          </a:prstGeom>
          <a:ln w="3175">
            <a:miter lim="400000"/>
          </a:ln>
        </p:spPr>
        <p:txBody>
          <a:bodyPr wrap="none" lIns="33866" tIns="33866" rIns="33866" bIns="33866">
            <a:spAutoFit/>
          </a:bodyPr>
          <a:lstStyle>
            <a:lvl1pPr>
              <a:defRPr sz="16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1pPr>
      <a:lvl2pPr marL="0" marR="0" indent="2286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2pPr>
      <a:lvl3pPr marL="0" marR="0" indent="4572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3pPr>
      <a:lvl4pPr marL="0" marR="0" indent="6858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4pPr>
      <a:lvl5pPr marL="0" marR="0" indent="9144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5pPr>
      <a:lvl6pPr marL="0" marR="0" indent="11430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6pPr>
      <a:lvl7pPr marL="0" marR="0" indent="13716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7pPr>
      <a:lvl8pPr marL="0" marR="0" indent="16002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8pPr>
      <a:lvl9pPr marL="0" marR="0" indent="1828800" algn="ctr" defTabSz="550333" rtl="0" latinLnBrk="0">
        <a:lnSpc>
          <a:spcPct val="100000"/>
        </a:lnSpc>
        <a:spcBef>
          <a:spcPts val="0"/>
        </a:spcBef>
        <a:spcAft>
          <a:spcPts val="0"/>
        </a:spcAft>
        <a:buClrTx/>
        <a:buSzTx/>
        <a:buFontTx/>
        <a:buNone/>
        <a:tabLst/>
        <a:defRPr b="0" baseline="0" cap="none" i="0" spc="0" strike="noStrike" sz="7400" u="none">
          <a:ln>
            <a:noFill/>
          </a:ln>
          <a:solidFill>
            <a:srgbClr val="FFFFFF"/>
          </a:solidFill>
          <a:uFillTx/>
          <a:latin typeface="+mn-lt"/>
          <a:ea typeface="+mn-ea"/>
          <a:cs typeface="+mn-cs"/>
          <a:sym typeface="Helvetica Light"/>
        </a:defRPr>
      </a:lvl9pPr>
    </p:titleStyle>
    <p:bodyStyle>
      <a:lvl1pPr marL="41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1pPr>
      <a:lvl2pPr marL="1050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2pPr>
      <a:lvl3pPr marL="168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3pPr>
      <a:lvl4pPr marL="2320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4pPr>
      <a:lvl5pPr marL="295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5pPr>
      <a:lvl6pPr marL="3590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6pPr>
      <a:lvl7pPr marL="422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7pPr>
      <a:lvl8pPr marL="4860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8pPr>
      <a:lvl9pPr marL="5495192" marR="0" indent="-415192" algn="l" defTabSz="550333" rtl="0" latinLnBrk="0">
        <a:lnSpc>
          <a:spcPct val="100000"/>
        </a:lnSpc>
        <a:spcBef>
          <a:spcPts val="3900"/>
        </a:spcBef>
        <a:spcAft>
          <a:spcPts val="0"/>
        </a:spcAft>
        <a:buClrTx/>
        <a:buSzPct val="75000"/>
        <a:buFontTx/>
        <a:buChar char="•"/>
        <a:tabLst/>
        <a:defRPr b="0" baseline="0" cap="none" i="0" spc="0" strike="noStrike" sz="3400" u="none">
          <a:ln>
            <a:noFill/>
          </a:ln>
          <a:solidFill>
            <a:srgbClr val="FFFFFF"/>
          </a:solidFill>
          <a:uFillTx/>
          <a:latin typeface="+mn-lt"/>
          <a:ea typeface="+mn-ea"/>
          <a:cs typeface="+mn-cs"/>
          <a:sym typeface="Helvetica Light"/>
        </a:defRPr>
      </a:lvl9pPr>
    </p:bodyStyle>
    <p:otherStyle>
      <a:lvl1pPr marL="0" marR="0" indent="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1pPr>
      <a:lvl2pPr marL="0" marR="0" indent="2286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2pPr>
      <a:lvl3pPr marL="0" marR="0" indent="4572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3pPr>
      <a:lvl4pPr marL="0" marR="0" indent="6858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4pPr>
      <a:lvl5pPr marL="0" marR="0" indent="9144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5pPr>
      <a:lvl6pPr marL="0" marR="0" indent="11430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6pPr>
      <a:lvl7pPr marL="0" marR="0" indent="13716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7pPr>
      <a:lvl8pPr marL="0" marR="0" indent="16002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8pPr>
      <a:lvl9pPr marL="0" marR="0" indent="1828800" algn="ctr" defTabSz="550333"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9" name="Earth_and_Limb_M1199291564L_color_2stretch_hw3x3_print.jpg"/>
          <p:cNvPicPr>
            <a:picLocks noChangeAspect="1"/>
          </p:cNvPicPr>
          <p:nvPr/>
        </p:nvPicPr>
        <p:blipFill>
          <a:blip r:embed="rId3">
            <a:extLst/>
          </a:blip>
          <a:stretch>
            <a:fillRect/>
          </a:stretch>
        </p:blipFill>
        <p:spPr>
          <a:xfrm>
            <a:off x="79365" y="44643"/>
            <a:ext cx="16097270" cy="9054714"/>
          </a:xfrm>
          <a:prstGeom prst="rect">
            <a:avLst/>
          </a:prstGeom>
          <a:ln w="3175">
            <a:miter lim="400000"/>
          </a:ln>
        </p:spPr>
      </p:pic>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3d/>
      </a:spPr>
      <a:bodyPr rot="0" spcFirstLastPara="1" vertOverflow="overflow" horzOverflow="overflow" vert="horz" wrap="square" lIns="33866" tIns="33866" rIns="33866" bIns="33866" numCol="1" spcCol="38100" rtlCol="0" anchor="ctr" upright="0">
        <a:spAutoFit/>
      </a:bodyPr>
      <a:lstStyle>
        <a:defPPr marL="0" marR="0" indent="0" algn="ctr" defTabSz="55033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3866" tIns="33866" rIns="33866" bIns="33866" numCol="1" spcCol="38100" rtlCol="0" anchor="ctr" upright="0">
        <a:spAutoFit/>
      </a:bodyPr>
      <a:lstStyle>
        <a:defPPr marL="0" marR="0" indent="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3d/>
      </a:spPr>
      <a:bodyPr rot="0" spcFirstLastPara="1" vertOverflow="overflow" horzOverflow="overflow" vert="horz" wrap="square" lIns="33866" tIns="33866" rIns="33866" bIns="33866" numCol="1" spcCol="38100" rtlCol="0" anchor="ctr" upright="0">
        <a:spAutoFit/>
      </a:bodyPr>
      <a:lstStyle>
        <a:defPPr marL="0" marR="0" indent="0" algn="ctr" defTabSz="55033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3866" tIns="33866" rIns="33866" bIns="33866" numCol="1" spcCol="38100" rtlCol="0" anchor="ctr" upright="0">
        <a:spAutoFit/>
      </a:bodyPr>
      <a:lstStyle>
        <a:defPPr marL="0" marR="0" indent="0" algn="ctr" defTabSz="550333"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