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  <Override PartName="/ppt/notesSlides/notesSlide2.xml" ContentType="application/vnd.openxmlformats-officedocument.presentationml.notesSlide+xml"/>
  <Override PartName="/ppt/media/media2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Antarctic Ozone 2004</a:t>
            </a:r>
          </a:p>
          <a:p>
            <a:pPr/>
          </a:p>
          <a:p>
            <a:pPr/>
            <a:r>
              <a:t>The Antarctic ozone hole is caused by human-produced chlorine-containing chlorofluorocarbons (CFCs) and bromine-containing halons. These compounds had a variety of commercial uses, including hair sprays, refrigerants, and fire suppressants.</a:t>
            </a:r>
          </a:p>
          <a:p>
            <a:pPr/>
          </a:p>
          <a:p>
            <a:pPr/>
            <a:r>
              <a:t>The ozone hole develops during the southern hemisphere winter and spring. Winter begins as the sun sets over Antarctic in the March-April period. Because of the absence of sunlight during the dark polar night, the lower stratosphere cools off. The top left panel shows temperature. In the August-September period, temperatures are below -70 degrees Celsius over a wide region.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Antarctic Ozone 2005</a:t>
            </a:r>
          </a:p>
          <a:p>
            <a:pPr/>
          </a:p>
          <a:p>
            <a:pPr/>
            <a:r>
              <a:t>The Antarctic ozone hole is caused by human-produced chlorine-containing chlorofluorocarbons (CFCs) and bromine-containing halons. These compounds had a variety of commercial uses, including hair sprays, refrigerants, and fire suppressants.</a:t>
            </a:r>
          </a:p>
          <a:p>
            <a:pPr/>
          </a:p>
          <a:p>
            <a:pPr/>
            <a:r>
              <a:t>The ozone hole develops during the southern hemisphere winter and spring. Winter begins as the sun sets over Antarctic in the March-April period. Because of the absence of sunlight during the dark polar night, the lower stratosphere cools off. The top left panel shows temperature. In the August-September period, temperatures are below -70 degrees Celsius over a wide region.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ug_nov2004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dec_mar2005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0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