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96" y="-8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69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064A1-2CF8-AC4C-B836-C1E4416BA048}" type="datetimeFigureOut">
              <a:rPr lang="en-US" smtClean="0"/>
              <a:t>4/13/12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E6902-565D-464B-9034-2FA06DB6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0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://svs.gsfc.nasa.gov/vis/a000000/a003800/a003868/index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Global Fire Tour</a:t>
            </a:r>
          </a:p>
          <a:p>
            <a:endParaRPr lang="en-US" sz="1200" b="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Fires can take place just about anywhere on the planet, but some locales seem more prone to fires than others. Observations from space have shown that approximately 70% of the world’s fires occur in Africa alone. This visualization leads you through a global tour of fires from July 2002–July 2011. Fires can result from either natural processes, such as ignition by lighting strikes; or human activity, such as burning vegetation for agricultural purposes. As an example, almost all of the fires in the Amazon are the direct result of human activity, including slash-and-burn agriculture. Instruments such as the Moderate Resolution Imaging </a:t>
            </a:r>
            <a:r>
              <a:rPr lang="en-US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 aboard NASA’s Aqua and Terra satellites detect fires from space. </a:t>
            </a:r>
          </a:p>
          <a:p>
            <a:endParaRPr lang="en-US" sz="1200" b="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u="sng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SVS Animation 3868 - Global Fire Observations and MODIS NDVI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E6902-565D-464B-9034-2FA06DB6A1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1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es_Feature_Global_Tour_SVS3868-H.264 5.3Mbp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18</TotalTime>
  <Words>148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2</cp:revision>
  <dcterms:created xsi:type="dcterms:W3CDTF">2012-04-11T15:25:15Z</dcterms:created>
  <dcterms:modified xsi:type="dcterms:W3CDTF">2012-04-13T15:59:18Z</dcterms:modified>
</cp:coreProperties>
</file>