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66" autoAdjust="0"/>
  </p:normalViewPr>
  <p:slideViewPr>
    <p:cSldViewPr snapToGrid="0" snapToObjects="1">
      <p:cViewPr varScale="1">
        <p:scale>
          <a:sx n="144" d="100"/>
          <a:sy n="144" d="100"/>
        </p:scale>
        <p:origin x="-1432" y="-104"/>
      </p:cViewPr>
      <p:guideLst>
        <p:guide orient="horz" pos="1620"/>
        <p:guide pos="2880"/>
      </p:guideLst>
    </p:cSldViewPr>
  </p:slideViewPr>
  <p:notesTextViewPr>
    <p:cViewPr>
      <p:scale>
        <a:sx n="265" d="100"/>
        <a:sy n="26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6FF56-390B-8444-A494-B7B72A29C5C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C65B-EDB3-E74F-AFF2-9939469D4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Greenland Melt Season 2007</a:t>
            </a:r>
          </a:p>
          <a:p>
            <a:endParaRPr lang="en-US" sz="1200" b="1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animation displays two geophysical data products of the Greenland ice sheet side-by-side, showing data from the Moderate Resolution Imaging 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Spectroradiometer</a:t>
            </a:r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(MODIS) on the left side and data from the Quick 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Scatterometer</a:t>
            </a:r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QuikSCAT</a:t>
            </a:r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on the right. The 2007 melt season is shown twice. In the first sequence, MODIS surface temperature is compared with several categories of 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QuikSCAT</a:t>
            </a:r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melt between March 15th and October 13th, 2010. During this sequence, active melt detected by 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QuikSCAT</a:t>
            </a:r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shown in light blue, reduced melt is medium blue, and completed melt is dark blue. For the MODIS, surface temperature is shown with the color scale -- red indicates a surface temperature greater than -1 degree Celsius. As MODIS shows warmer surface temperature as the melt season progresses, 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QuikSCAT</a:t>
            </a:r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consistently identifies the corresponding melt.</a:t>
            </a:r>
          </a:p>
          <a:p>
            <a:endParaRPr lang="en-US" sz="1200" b="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Satellite: Terra. </a:t>
            </a:r>
            <a:r>
              <a:rPr lang="en-US" sz="1200" b="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Quikscat</a:t>
            </a:r>
            <a:endParaRPr lang="en-US" sz="1200" b="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Instruments: MODIS. </a:t>
            </a:r>
            <a:r>
              <a:rPr lang="en-US" sz="1200" b="0" u="none" kern="1200" baseline="30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Seawinds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C65B-EDB3-E74F-AFF2-9939469D4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6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IS_QSCAT_melt_h26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207</TotalTime>
  <Words>167</Words>
  <Application>Microsoft Macintosh PowerPoint</Application>
  <PresentationFormat>On-screen Show (16:9)</PresentationFormat>
  <Paragraphs>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Mark Malanoski</cp:lastModifiedBy>
  <cp:revision>5</cp:revision>
  <dcterms:created xsi:type="dcterms:W3CDTF">2011-06-24T21:04:44Z</dcterms:created>
  <dcterms:modified xsi:type="dcterms:W3CDTF">2014-06-23T16:13:00Z</dcterms:modified>
</cp:coreProperties>
</file>