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SeaWIFS full mission composite</a:t>
            </a:r>
          </a:p>
          <a:p>
            <a:pPr/>
          </a:p>
          <a:p>
            <a:pPr/>
            <a:r>
              <a:t>Ocean chlorophyll concentration averaged over the full mission–4 Sep 1997 to 30 Nov 2010.</a:t>
            </a:r>
          </a:p>
          <a:p>
            <a:pPr/>
          </a:p>
          <a:p>
            <a:pPr/>
            <a:r>
              <a:t>The SeaWiFS instrument was launched by Orbital Sciences Corporation on the OrbView-2 (a.k.a. SeaStar) satellite in August 1997, and collected data from September 1997 until the end of mission in December 2010. SeaWiFS had 8 spectral bands from 412 to 865 nm. It collected global data at 4 km resolution, and local data (limited onboard storage and direct broadcast) at 1 km. The mission and sensor were optimized for ocean color measurements, with a local noon (descending) equator crossing time orbit, fore-and-aft tilt capability, full dynamic range, and low polarization sensitivity.</a:t>
            </a:r>
          </a:p>
          <a:p>
            <a:pPr/>
          </a:p>
          <a:p>
            <a:pPr/>
          </a:p>
          <a:p>
            <a:pPr/>
            <a:r>
              <a:t>For more information see:</a:t>
            </a:r>
          </a:p>
          <a:p>
            <a:pPr/>
            <a:r>
              <a:t>    oceancolor.gsfc.nasa.gov</a:t>
            </a:r>
          </a:p>
          <a:p>
            <a:pPr/>
            <a:r>
              <a:t>  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SeaWIFS full mission composite</a:t>
            </a:r>
          </a:p>
          <a:p>
            <a:pPr/>
          </a:p>
          <a:p>
            <a:pPr/>
            <a:r>
              <a:t>Ocean chlorophyll concentration averaged over the full mission–4 Sep 1997 to 30 Nov 2010.</a:t>
            </a:r>
          </a:p>
          <a:p>
            <a:pPr/>
          </a:p>
          <a:p>
            <a:pPr/>
            <a:r>
              <a:t>The SeaWiFS instrument was launched by Orbital Sciences Corporation on the OrbView-2 (a.k.a. SeaStar) satellite in August 1997, and collected data from September 1997 until the end of mission in December 2010. SeaWiFS had 8 spectral bands from 412 to 865 nm. It collected global data at 4 km resolution, and local data (limited onboard storage and direct broadcast) at 1 km. The mission and sensor were optimized for ocean color measurements, with a local noon (descending) equator crossing time orbit, fore-and-aft tilt capability, full dynamic range, and low polarization sensitivity.</a:t>
            </a:r>
          </a:p>
          <a:p>
            <a:pPr/>
          </a:p>
          <a:p>
            <a:pPr/>
          </a:p>
          <a:p>
            <a:pPr/>
            <a:r>
              <a:t>For more information see:</a:t>
            </a:r>
          </a:p>
          <a:p>
            <a:pPr/>
            <a:r>
              <a:t>    oceancolor.gsfc.nasa.gov</a:t>
            </a:r>
          </a:p>
          <a:p>
            <a:pPr/>
            <a:r>
              <a:t>  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19972472010334.L3m_CU_CHL_chlor_a_9km_reproj_v1_label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19972472010334.L3m_CU_CHL_chlor_a_9km_reproj_v2_label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