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Charon in Enhanced Color</a:t>
            </a:r>
          </a:p>
          <a:p>
            <a:pPr/>
          </a:p>
          <a:p>
            <a:pPr/>
            <a:r>
              <a:t>NASA's New Horizons captured this high-resolution enhanced color view of Charon just before closest approach on July 14, 2015. The image combines blue, red and infrared images taken by the spacecraft's Ralph/Multispectral Visual Imaging Camera (MVIC); the colors are processed to best highlight the variation of surface properties across Charon. Charon's color palette is not as diverse as Pluto's; most striking is the reddish north (top) polar region, informally named Mordor Macula. Charon is 754 miles (1,214 kilometers) across; this image resolves details as small as 1.8 miles (2.9 kilometers).</a:t>
            </a:r>
          </a:p>
          <a:p>
            <a:pPr/>
          </a:p>
          <a:p>
            <a:pPr/>
          </a:p>
          <a:p>
            <a:pPr/>
            <a:r>
              <a:t>For more information, see:</a:t>
            </a:r>
          </a:p>
          <a:p>
            <a:pPr/>
            <a:r>
              <a:t>      photojournal.jpl.nasa.gov/catalog/PIA19968</a:t>
            </a:r>
          </a:p>
          <a:p>
            <a:pPr/>
            <a:r>
              <a:t>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haron_enhanced_PIA19968_3069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