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1pPr>
    <a:lvl2pPr marL="0" marR="0" indent="228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2pPr>
    <a:lvl3pPr marL="0" marR="0" indent="457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3pPr>
    <a:lvl4pPr marL="0" marR="0" indent="685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4pPr>
    <a:lvl5pPr marL="0" marR="0" indent="9144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5pPr>
    <a:lvl6pPr marL="0" marR="0" indent="11430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6pPr>
    <a:lvl7pPr marL="0" marR="0" indent="1371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7pPr>
    <a:lvl8pPr marL="0" marR="0" indent="1600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8pPr>
    <a:lvl9pPr marL="0" marR="0" indent="1828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3175" cap="flat">
              <a:solidFill>
                <a:srgbClr val="D6D6D6"/>
              </a:solidFill>
              <a:prstDash val="solid"/>
              <a:miter lim="400000"/>
            </a:ln>
          </a:left>
          <a:right>
            <a:ln w="12700"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12700"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12700"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noFill/>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noFill/>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Galaxy Collisions: Simulation vs Observations</a:t>
            </a:r>
          </a:p>
          <a:p>
            <a:pPr/>
          </a:p>
          <a:p>
            <a:pPr/>
            <a:r>
              <a:t>An image of a galaxy collision captures only one stage of billion-year-long collision process. This visualization of a galaxy collision supercomputer simulation shows the entire collision sequence, and compares the different stages of the collision to different interacting galaxy pairs observed by NASA's Hubble Space Telescope. With this combination of research simulations and high resolution observations, these titanic crashes can be better understood.</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185333" y="1532466"/>
            <a:ext cx="13885334" cy="3098801"/>
          </a:xfrm>
          <a:prstGeom prst="rect">
            <a:avLst/>
          </a:prstGeom>
        </p:spPr>
        <p:txBody>
          <a:bodyPr anchor="b"/>
          <a:lstStyle/>
          <a:p>
            <a:pPr/>
            <a:r>
              <a:t>Title Text</a:t>
            </a:r>
          </a:p>
        </p:txBody>
      </p:sp>
      <p:sp>
        <p:nvSpPr>
          <p:cNvPr id="12" name="Shape 12"/>
          <p:cNvSpPr/>
          <p:nvPr>
            <p:ph type="body" sz="quarter" idx="1"/>
          </p:nvPr>
        </p:nvSpPr>
        <p:spPr>
          <a:xfrm>
            <a:off x="1185333" y="4715933"/>
            <a:ext cx="13885334" cy="1058334"/>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591733" y="5969000"/>
            <a:ext cx="13081001" cy="457201"/>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Shape 94"/>
          <p:cNvSpPr/>
          <p:nvPr>
            <p:ph type="body" sz="quarter" idx="14"/>
          </p:nvPr>
        </p:nvSpPr>
        <p:spPr>
          <a:xfrm>
            <a:off x="1591733" y="4028016"/>
            <a:ext cx="13081001" cy="596901"/>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1" y="-1"/>
            <a:ext cx="16256002" cy="9144002"/>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2083979" y="448733"/>
            <a:ext cx="12090401" cy="5825068"/>
          </a:xfrm>
          <a:prstGeom prst="rect">
            <a:avLst/>
          </a:prstGeom>
        </p:spPr>
        <p:txBody>
          <a:bodyPr lIns="91439" tIns="45719" rIns="91439" bIns="45719" anchor="t">
            <a:noAutofit/>
          </a:bodyPr>
          <a:lstStyle/>
          <a:p>
            <a:pPr/>
          </a:p>
        </p:txBody>
      </p:sp>
      <p:sp>
        <p:nvSpPr>
          <p:cNvPr id="21" name="Shape 21"/>
          <p:cNvSpPr/>
          <p:nvPr>
            <p:ph type="title"/>
          </p:nvPr>
        </p:nvSpPr>
        <p:spPr>
          <a:xfrm>
            <a:off x="423333" y="6299200"/>
            <a:ext cx="15409334" cy="1337734"/>
          </a:xfrm>
          <a:prstGeom prst="rect">
            <a:avLst/>
          </a:prstGeom>
        </p:spPr>
        <p:txBody>
          <a:bodyPr/>
          <a:lstStyle/>
          <a:p>
            <a:pPr/>
            <a:r>
              <a:t>Title Text</a:t>
            </a:r>
          </a:p>
        </p:txBody>
      </p:sp>
      <p:sp>
        <p:nvSpPr>
          <p:cNvPr id="22" name="Shape 22"/>
          <p:cNvSpPr/>
          <p:nvPr>
            <p:ph type="body" sz="quarter" idx="1"/>
          </p:nvPr>
        </p:nvSpPr>
        <p:spPr>
          <a:xfrm>
            <a:off x="423333" y="7679266"/>
            <a:ext cx="15409334" cy="1058335"/>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185333" y="3022599"/>
            <a:ext cx="13885334" cy="3098802"/>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8779933" y="634999"/>
            <a:ext cx="6350001" cy="7645402"/>
          </a:xfrm>
          <a:prstGeom prst="rect">
            <a:avLst/>
          </a:prstGeom>
        </p:spPr>
        <p:txBody>
          <a:bodyPr lIns="91439" tIns="45719" rIns="91439" bIns="45719" anchor="t">
            <a:noAutofit/>
          </a:bodyPr>
          <a:lstStyle/>
          <a:p>
            <a:pPr/>
          </a:p>
        </p:txBody>
      </p:sp>
      <p:sp>
        <p:nvSpPr>
          <p:cNvPr id="39" name="Shape 39"/>
          <p:cNvSpPr/>
          <p:nvPr>
            <p:ph type="title"/>
          </p:nvPr>
        </p:nvSpPr>
        <p:spPr>
          <a:xfrm>
            <a:off x="1100666" y="634999"/>
            <a:ext cx="6815668" cy="3699935"/>
          </a:xfrm>
          <a:prstGeom prst="rect">
            <a:avLst/>
          </a:prstGeom>
        </p:spPr>
        <p:txBody>
          <a:bodyPr anchor="b"/>
          <a:lstStyle>
            <a:lvl1pPr>
              <a:defRPr sz="5600"/>
            </a:lvl1pPr>
          </a:lstStyle>
          <a:p>
            <a:pPr/>
            <a:r>
              <a:t>Title Text</a:t>
            </a:r>
          </a:p>
        </p:txBody>
      </p:sp>
      <p:sp>
        <p:nvSpPr>
          <p:cNvPr id="40" name="Shape 40"/>
          <p:cNvSpPr/>
          <p:nvPr>
            <p:ph type="body" sz="quarter" idx="1"/>
          </p:nvPr>
        </p:nvSpPr>
        <p:spPr>
          <a:xfrm>
            <a:off x="1100666" y="4461933"/>
            <a:ext cx="6815668" cy="3818468"/>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8779933" y="2099733"/>
            <a:ext cx="6350001" cy="6197601"/>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126066" y="2099733"/>
            <a:ext cx="6815668" cy="6197601"/>
          </a:xfrm>
          <a:prstGeom prst="rect">
            <a:avLst/>
          </a:prstGeom>
        </p:spPr>
        <p:txBody>
          <a:bodyPr/>
          <a:lstStyle>
            <a:lvl1pPr marL="372533" indent="-372533">
              <a:spcBef>
                <a:spcPts val="3000"/>
              </a:spcBef>
              <a:defRPr sz="3000"/>
            </a:lvl1pPr>
            <a:lvl2pPr marL="931333" indent="-372533">
              <a:spcBef>
                <a:spcPts val="3000"/>
              </a:spcBef>
              <a:defRPr sz="3000"/>
            </a:lvl2pPr>
            <a:lvl3pPr marL="1490133" indent="-372533">
              <a:spcBef>
                <a:spcPts val="3000"/>
              </a:spcBef>
              <a:defRPr sz="3000"/>
            </a:lvl3pPr>
            <a:lvl4pPr marL="2048933" indent="-372533">
              <a:spcBef>
                <a:spcPts val="3000"/>
              </a:spcBef>
              <a:defRPr sz="3000"/>
            </a:lvl4pPr>
            <a:lvl5pPr marL="2607733" indent="-372533">
              <a:spcBef>
                <a:spcPts val="3000"/>
              </a:spcBef>
              <a:defRPr sz="30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126066" y="1185333"/>
            <a:ext cx="14003868" cy="67818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0507133" y="4580466"/>
            <a:ext cx="4936068" cy="3699935"/>
          </a:xfrm>
          <a:prstGeom prst="rect">
            <a:avLst/>
          </a:prstGeom>
        </p:spPr>
        <p:txBody>
          <a:bodyPr lIns="91439" tIns="45719" rIns="91439" bIns="45719" anchor="t">
            <a:noAutofit/>
          </a:bodyPr>
          <a:lstStyle/>
          <a:p>
            <a:pPr/>
          </a:p>
        </p:txBody>
      </p:sp>
      <p:sp>
        <p:nvSpPr>
          <p:cNvPr id="84" name="Shape 84"/>
          <p:cNvSpPr/>
          <p:nvPr>
            <p:ph type="pic" sz="quarter" idx="14"/>
          </p:nvPr>
        </p:nvSpPr>
        <p:spPr>
          <a:xfrm>
            <a:off x="10507133" y="634999"/>
            <a:ext cx="4936068" cy="3699935"/>
          </a:xfrm>
          <a:prstGeom prst="rect">
            <a:avLst/>
          </a:prstGeom>
        </p:spPr>
        <p:txBody>
          <a:bodyPr lIns="91439" tIns="45719" rIns="91439" bIns="45719" anchor="t">
            <a:noAutofit/>
          </a:bodyPr>
          <a:lstStyle/>
          <a:p>
            <a:pPr/>
          </a:p>
        </p:txBody>
      </p:sp>
      <p:sp>
        <p:nvSpPr>
          <p:cNvPr id="85" name="Shape 85"/>
          <p:cNvSpPr/>
          <p:nvPr>
            <p:ph type="pic" idx="15"/>
          </p:nvPr>
        </p:nvSpPr>
        <p:spPr>
          <a:xfrm>
            <a:off x="804333" y="634999"/>
            <a:ext cx="9448801" cy="7645402"/>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126066" y="237066"/>
            <a:ext cx="14003868" cy="15240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Title Text</a:t>
            </a:r>
          </a:p>
        </p:txBody>
      </p:sp>
      <p:sp>
        <p:nvSpPr>
          <p:cNvPr id="3" name="Shape 3"/>
          <p:cNvSpPr/>
          <p:nvPr>
            <p:ph type="body" idx="1"/>
          </p:nvPr>
        </p:nvSpPr>
        <p:spPr>
          <a:xfrm>
            <a:off x="1126066" y="2099733"/>
            <a:ext cx="14003868" cy="61976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7970570" y="8720666"/>
            <a:ext cx="306393" cy="309035"/>
          </a:xfrm>
          <a:prstGeom prst="rect">
            <a:avLst/>
          </a:prstGeom>
          <a:ln w="3175">
            <a:miter lim="400000"/>
          </a:ln>
        </p:spPr>
        <p:txBody>
          <a:bodyPr wrap="none" lIns="33866" tIns="33866" rIns="33866" bIns="33866">
            <a:spAutoFit/>
          </a:bodyPr>
          <a:lstStyle>
            <a:lvl1pPr>
              <a:defRPr sz="16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9pPr>
    </p:titleStyle>
    <p:bodyStyle>
      <a:lvl1pPr marL="41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1pPr>
      <a:lvl2pPr marL="105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2pPr>
      <a:lvl3pPr marL="168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3pPr>
      <a:lvl4pPr marL="232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4pPr>
      <a:lvl5pPr marL="295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5pPr>
      <a:lvl6pPr marL="359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6pPr>
      <a:lvl7pPr marL="422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7pPr>
      <a:lvl8pPr marL="486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8pPr>
      <a:lvl9pPr marL="549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9pPr>
    </p:bodyStyle>
    <p:otherStyle>
      <a:lvl1pPr marL="0" marR="0" indent="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gc_sim_vs_obs-b-1280x720.m4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16256000" cy="9144000"/>
          </a:xfrm>
          <a:prstGeom prst="rect">
            <a:avLst/>
          </a:prstGeom>
          <a:ln w="12700">
            <a:miter lim="400000"/>
          </a:ln>
        </p:spPr>
      </p:pic>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80013346"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