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lvl1pPr algn="ctr" defTabSz="825500">
      <a:defRPr sz="5000">
        <a:solidFill>
          <a:srgbClr val="FFFFFF"/>
        </a:solidFill>
        <a:latin typeface="+mn-lt"/>
        <a:ea typeface="+mn-ea"/>
        <a:cs typeface="+mn-cs"/>
        <a:sym typeface="Helvetica Light"/>
      </a:defRPr>
    </a:lvl1pPr>
    <a:lvl2pPr indent="228600" algn="ctr" defTabSz="825500">
      <a:defRPr sz="5000">
        <a:solidFill>
          <a:srgbClr val="FFFFFF"/>
        </a:solidFill>
        <a:latin typeface="+mn-lt"/>
        <a:ea typeface="+mn-ea"/>
        <a:cs typeface="+mn-cs"/>
        <a:sym typeface="Helvetica Light"/>
      </a:defRPr>
    </a:lvl2pPr>
    <a:lvl3pPr indent="457200" algn="ctr" defTabSz="825500">
      <a:defRPr sz="5000">
        <a:solidFill>
          <a:srgbClr val="FFFFFF"/>
        </a:solidFill>
        <a:latin typeface="+mn-lt"/>
        <a:ea typeface="+mn-ea"/>
        <a:cs typeface="+mn-cs"/>
        <a:sym typeface="Helvetica Light"/>
      </a:defRPr>
    </a:lvl3pPr>
    <a:lvl4pPr indent="685800" algn="ctr" defTabSz="825500">
      <a:defRPr sz="5000">
        <a:solidFill>
          <a:srgbClr val="FFFFFF"/>
        </a:solidFill>
        <a:latin typeface="+mn-lt"/>
        <a:ea typeface="+mn-ea"/>
        <a:cs typeface="+mn-cs"/>
        <a:sym typeface="Helvetica Light"/>
      </a:defRPr>
    </a:lvl4pPr>
    <a:lvl5pPr indent="914400" algn="ctr" defTabSz="825500">
      <a:defRPr sz="5000">
        <a:solidFill>
          <a:srgbClr val="FFFFFF"/>
        </a:solidFill>
        <a:latin typeface="+mn-lt"/>
        <a:ea typeface="+mn-ea"/>
        <a:cs typeface="+mn-cs"/>
        <a:sym typeface="Helvetica Light"/>
      </a:defRPr>
    </a:lvl5pPr>
    <a:lvl6pPr indent="1143000" algn="ctr" defTabSz="825500">
      <a:defRPr sz="5000">
        <a:solidFill>
          <a:srgbClr val="FFFFFF"/>
        </a:solidFill>
        <a:latin typeface="+mn-lt"/>
        <a:ea typeface="+mn-ea"/>
        <a:cs typeface="+mn-cs"/>
        <a:sym typeface="Helvetica Light"/>
      </a:defRPr>
    </a:lvl6pPr>
    <a:lvl7pPr indent="1371600" algn="ctr" defTabSz="825500">
      <a:defRPr sz="5000">
        <a:solidFill>
          <a:srgbClr val="FFFFFF"/>
        </a:solidFill>
        <a:latin typeface="+mn-lt"/>
        <a:ea typeface="+mn-ea"/>
        <a:cs typeface="+mn-cs"/>
        <a:sym typeface="Helvetica Light"/>
      </a:defRPr>
    </a:lvl7pPr>
    <a:lvl8pPr indent="1600200" algn="ctr" defTabSz="825500">
      <a:defRPr sz="5000">
        <a:solidFill>
          <a:srgbClr val="FFFFFF"/>
        </a:solidFill>
        <a:latin typeface="+mn-lt"/>
        <a:ea typeface="+mn-ea"/>
        <a:cs typeface="+mn-cs"/>
        <a:sym typeface="Helvetica Light"/>
      </a:defRPr>
    </a:lvl8pPr>
    <a:lvl9pPr indent="1828800" algn="ctr" defTabSz="825500">
      <a:defRPr sz="50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Pluto's Smaller Moons</a:t>
            </a:r>
            <a:endParaRPr sz="2200"/>
          </a:p>
          <a:p>
            <a:pPr lvl="0">
              <a:defRPr sz="1800"/>
            </a:pPr>
            <a:endParaRPr sz="2200"/>
          </a:p>
          <a:p>
            <a:pPr lvl="0">
              <a:defRPr sz="1800"/>
            </a:pPr>
            <a:r>
              <a:rPr sz="2200"/>
              <a:t>For the first time, NASA's New Horizons spacecraft has photographed Kerberos and Styx—the smallest and faintest of Pluto's five known moons. The images detecting Kerberos and Styx shown here (left) were taken with New Horizons' Long Range Reconnaissance Imager (LORRI), from April 25-May 1, 2015. The images were extensively processed to reduce the bright glare of Pluto and Charon and largely remove the dense field of background stars. The faint satellites, whose positions and orbits are shown, can be see in the on the left, right column. </a:t>
            </a:r>
            <a:endParaRPr sz="2200"/>
          </a:p>
          <a:p>
            <a:pPr lvl="0">
              <a:defRPr sz="1800"/>
            </a:pPr>
            <a:endParaRPr sz="2200"/>
          </a:p>
          <a:p>
            <a:pPr lvl="0">
              <a:defRPr sz="1800"/>
            </a:pPr>
            <a:r>
              <a:rPr sz="2200"/>
              <a:t>Pluto's moon Nix (center), shown here in enhanced color as imaged by the New Horizons Ralph instrument, has a reddish spot that has attracted the interest of mission scientists.  The data were obtained on the morning of July 14, 2015.  At the time the observations were taken New Horizons was about 102,000 miles (165,000 km) from Nix. The image shows features as small as approximately 2 miles (3 kilometers) across on Nix, which is estimated to be 26 miles (42 kilometers) long and 22 miles (36 kilometers) wide.</a:t>
            </a:r>
            <a:endParaRPr sz="2200"/>
          </a:p>
          <a:p>
            <a:pPr lvl="0">
              <a:defRPr sz="1800"/>
            </a:pPr>
            <a:endParaRPr sz="2200"/>
          </a:p>
          <a:p>
            <a:pPr lvl="0">
              <a:defRPr sz="1800"/>
            </a:pPr>
            <a:r>
              <a:rPr sz="2200"/>
              <a:t>Pluto's small, irregularly shaped moon Hydra (right) is revealed in this black and white image taken from New Horizons' LORRI instrument on July 14, 2015, from a distance of about 143,000 miles (231,000 kilometers). Features as small as 0.7 miles (1.2 kilometers) are visible on Hydra, which measures 34 miles (55 kilometers) in length. </a:t>
            </a:r>
            <a:endParaRPr sz="2200"/>
          </a:p>
          <a:p>
            <a:pPr lvl="0">
              <a:defRPr sz="1800"/>
            </a:pPr>
            <a:endParaRPr sz="2200"/>
          </a:p>
          <a:p>
            <a:pPr lvl="0">
              <a:defRPr sz="1800"/>
            </a:pPr>
            <a:endParaRPr sz="2200"/>
          </a:p>
          <a:p>
            <a:pPr lvl="0">
              <a:defRPr sz="1800"/>
            </a:pPr>
            <a:r>
              <a:rPr sz="2200"/>
              <a:t>For more information, see:</a:t>
            </a:r>
            <a:endParaRPr sz="2200"/>
          </a:p>
          <a:p>
            <a:pPr lvl="0">
              <a:defRPr sz="1800"/>
            </a:pPr>
            <a:r>
              <a:rPr sz="2200"/>
              <a:t>      pluto.jhuapl.edu</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p:nvPr>
            <p:ph type="body"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p:nvPr>
            <p:ph type="body"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651000" y="952500"/>
            <a:ext cx="10223500" cy="5549900"/>
          </a:xfrm>
          <a:prstGeom prst="rect">
            <a:avLst/>
          </a:prstGeom>
        </p:spPr>
        <p:txBody>
          <a:bodyPr anchor="b"/>
          <a:lstStyle>
            <a:lvl1pPr>
              <a:defRPr sz="8400"/>
            </a:lvl1pPr>
          </a:lstStyle>
          <a:p>
            <a:pPr lvl="0">
              <a:defRPr sz="1800">
                <a:solidFill>
                  <a:srgbClr val="000000"/>
                </a:solidFill>
              </a:defRPr>
            </a:pPr>
            <a:r>
              <a:rPr sz="8400">
                <a:solidFill>
                  <a:srgbClr val="FFFFFF"/>
                </a:solidFill>
              </a:rPr>
              <a:t>Title Text</a:t>
            </a:r>
          </a:p>
        </p:txBody>
      </p:sp>
      <p:sp>
        <p:nvSpPr>
          <p:cNvPr id="14" name="Shape 14"/>
          <p:cNvSpPr/>
          <p:nvPr>
            <p:ph type="body"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lvl="0">
              <a:defRPr sz="1800">
                <a:solidFill>
                  <a:srgbClr val="000000"/>
                </a:solidFill>
              </a:defRPr>
            </a:pPr>
            <a:r>
              <a:rPr sz="4400">
                <a:solidFill>
                  <a:srgbClr val="FFFFFF"/>
                </a:solidFill>
              </a:rPr>
              <a:t>Body Level One</a:t>
            </a:r>
            <a:endParaRPr sz="4400">
              <a:solidFill>
                <a:srgbClr val="FFFFFF"/>
              </a:solidFill>
            </a:endParaRPr>
          </a:p>
          <a:p>
            <a:pPr lvl="1">
              <a:defRPr sz="1800">
                <a:solidFill>
                  <a:srgbClr val="000000"/>
                </a:solidFill>
              </a:defRPr>
            </a:pPr>
            <a:r>
              <a:rPr sz="4400">
                <a:solidFill>
                  <a:srgbClr val="FFFFFF"/>
                </a:solidFill>
              </a:rPr>
              <a:t>Body Level Two</a:t>
            </a:r>
            <a:endParaRPr sz="4400">
              <a:solidFill>
                <a:srgbClr val="FFFFFF"/>
              </a:solidFill>
            </a:endParaRPr>
          </a:p>
          <a:p>
            <a:pPr lvl="2">
              <a:defRPr sz="1800">
                <a:solidFill>
                  <a:srgbClr val="000000"/>
                </a:solidFill>
              </a:defRPr>
            </a:pPr>
            <a:r>
              <a:rPr sz="4400">
                <a:solidFill>
                  <a:srgbClr val="FFFFFF"/>
                </a:solidFill>
              </a:rPr>
              <a:t>Body Level Three</a:t>
            </a:r>
            <a:endParaRPr sz="4400">
              <a:solidFill>
                <a:srgbClr val="FFFFFF"/>
              </a:solidFill>
            </a:endParaRPr>
          </a:p>
          <a:p>
            <a:pPr lvl="3">
              <a:defRPr sz="1800">
                <a:solidFill>
                  <a:srgbClr val="000000"/>
                </a:solidFill>
              </a:defRPr>
            </a:pPr>
            <a:r>
              <a:rPr sz="4400">
                <a:solidFill>
                  <a:srgbClr val="FFFFFF"/>
                </a:solidFill>
              </a:rPr>
              <a:t>Body Level Four</a:t>
            </a:r>
            <a:endParaRPr sz="4400">
              <a:solidFill>
                <a:srgbClr val="FFFFFF"/>
              </a:solidFill>
            </a:endParaRPr>
          </a:p>
          <a:p>
            <a:pPr lvl="4">
              <a:defRPr sz="1800">
                <a:solidFill>
                  <a:srgbClr val="000000"/>
                </a:solidFill>
              </a:defRPr>
            </a:pPr>
            <a:r>
              <a:rPr sz="44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p:nvPr>
            <p:ph type="body"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lvl="0">
              <a:defRPr sz="1800">
                <a:solidFill>
                  <a:srgbClr val="000000"/>
                </a:solidFill>
              </a:defRPr>
            </a:pPr>
            <a:r>
              <a:rPr sz="4500">
                <a:solidFill>
                  <a:srgbClr val="FFFFFF"/>
                </a:solidFill>
              </a:rPr>
              <a:t>Body Level One</a:t>
            </a:r>
            <a:endParaRPr sz="4500">
              <a:solidFill>
                <a:srgbClr val="FFFFFF"/>
              </a:solidFill>
            </a:endParaRPr>
          </a:p>
          <a:p>
            <a:pPr lvl="1">
              <a:defRPr sz="1800">
                <a:solidFill>
                  <a:srgbClr val="000000"/>
                </a:solidFill>
              </a:defRPr>
            </a:pPr>
            <a:r>
              <a:rPr sz="4500">
                <a:solidFill>
                  <a:srgbClr val="FFFFFF"/>
                </a:solidFill>
              </a:rPr>
              <a:t>Body Level Two</a:t>
            </a:r>
            <a:endParaRPr sz="4500">
              <a:solidFill>
                <a:srgbClr val="FFFFFF"/>
              </a:solidFill>
            </a:endParaRPr>
          </a:p>
          <a:p>
            <a:pPr lvl="2">
              <a:defRPr sz="1800">
                <a:solidFill>
                  <a:srgbClr val="000000"/>
                </a:solidFill>
              </a:defRPr>
            </a:pPr>
            <a:r>
              <a:rPr sz="4500">
                <a:solidFill>
                  <a:srgbClr val="FFFFFF"/>
                </a:solidFill>
              </a:rPr>
              <a:t>Body Level Three</a:t>
            </a:r>
            <a:endParaRPr sz="4500">
              <a:solidFill>
                <a:srgbClr val="FFFFFF"/>
              </a:solidFill>
            </a:endParaRPr>
          </a:p>
          <a:p>
            <a:pPr lvl="3">
              <a:defRPr sz="1800">
                <a:solidFill>
                  <a:srgbClr val="000000"/>
                </a:solidFill>
              </a:defRPr>
            </a:pPr>
            <a:r>
              <a:rPr sz="4500">
                <a:solidFill>
                  <a:srgbClr val="FFFFFF"/>
                </a:solidFill>
              </a:rPr>
              <a:t>Body Level Four</a:t>
            </a:r>
            <a:endParaRPr sz="4500">
              <a:solidFill>
                <a:srgbClr val="FFFFFF"/>
              </a:solidFill>
            </a:endParaRPr>
          </a:p>
          <a:p>
            <a:pPr lvl="4">
              <a:defRPr sz="1800">
                <a:solidFill>
                  <a:srgbClr val="000000"/>
                </a:solidFill>
              </a:defRPr>
            </a:pPr>
            <a:r>
              <a:rPr sz="45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689100" y="1778000"/>
            <a:ext cx="21005800" cy="10172700"/>
          </a:xfrm>
          <a:prstGeom prst="rect">
            <a:avLst/>
          </a:prstGeom>
        </p:spPr>
        <p:txBody>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11200">
                <a:solidFill>
                  <a:srgbClr val="FFFFFF"/>
                </a:solidFill>
              </a:rP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5200">
                <a:solidFill>
                  <a:srgbClr val="FFFFFF"/>
                </a:solidFill>
              </a:rPr>
              <a:t>Body Level One</a:t>
            </a:r>
            <a:endParaRPr sz="5200">
              <a:solidFill>
                <a:srgbClr val="FFFFFF"/>
              </a:solidFill>
            </a:endParaRPr>
          </a:p>
          <a:p>
            <a:pPr lvl="1">
              <a:defRPr sz="1800">
                <a:solidFill>
                  <a:srgbClr val="000000"/>
                </a:solidFill>
              </a:defRPr>
            </a:pPr>
            <a:r>
              <a:rPr sz="5200">
                <a:solidFill>
                  <a:srgbClr val="FFFFFF"/>
                </a:solidFill>
              </a:rPr>
              <a:t>Body Level Two</a:t>
            </a:r>
            <a:endParaRPr sz="5200">
              <a:solidFill>
                <a:srgbClr val="FFFFFF"/>
              </a:solidFill>
            </a:endParaRPr>
          </a:p>
          <a:p>
            <a:pPr lvl="2">
              <a:defRPr sz="1800">
                <a:solidFill>
                  <a:srgbClr val="000000"/>
                </a:solidFill>
              </a:defRPr>
            </a:pPr>
            <a:r>
              <a:rPr sz="5200">
                <a:solidFill>
                  <a:srgbClr val="FFFFFF"/>
                </a:solidFill>
              </a:rPr>
              <a:t>Body Level Three</a:t>
            </a:r>
            <a:endParaRPr sz="5200">
              <a:solidFill>
                <a:srgbClr val="FFFFFF"/>
              </a:solidFill>
            </a:endParaRPr>
          </a:p>
          <a:p>
            <a:pPr lvl="3">
              <a:defRPr sz="1800">
                <a:solidFill>
                  <a:srgbClr val="000000"/>
                </a:solidFill>
              </a:defRPr>
            </a:pPr>
            <a:r>
              <a:rPr sz="5200">
                <a:solidFill>
                  <a:srgbClr val="FFFFFF"/>
                </a:solidFill>
              </a:rPr>
              <a:t>Body Level Four</a:t>
            </a:r>
            <a:endParaRPr sz="5200">
              <a:solidFill>
                <a:srgbClr val="FFFFFF"/>
              </a:solidFill>
            </a:endParaRP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825500">
        <a:defRPr sz="11200">
          <a:solidFill>
            <a:srgbClr val="FFFFFF"/>
          </a:solidFill>
          <a:latin typeface="+mn-lt"/>
          <a:ea typeface="+mn-ea"/>
          <a:cs typeface="+mn-cs"/>
          <a:sym typeface="Helvetica Light"/>
        </a:defRPr>
      </a:lvl1pPr>
      <a:lvl2pPr indent="228600" algn="ctr" defTabSz="825500">
        <a:defRPr sz="11200">
          <a:solidFill>
            <a:srgbClr val="FFFFFF"/>
          </a:solidFill>
          <a:latin typeface="+mn-lt"/>
          <a:ea typeface="+mn-ea"/>
          <a:cs typeface="+mn-cs"/>
          <a:sym typeface="Helvetica Light"/>
        </a:defRPr>
      </a:lvl2pPr>
      <a:lvl3pPr indent="457200" algn="ctr" defTabSz="825500">
        <a:defRPr sz="11200">
          <a:solidFill>
            <a:srgbClr val="FFFFFF"/>
          </a:solidFill>
          <a:latin typeface="+mn-lt"/>
          <a:ea typeface="+mn-ea"/>
          <a:cs typeface="+mn-cs"/>
          <a:sym typeface="Helvetica Light"/>
        </a:defRPr>
      </a:lvl3pPr>
      <a:lvl4pPr indent="685800" algn="ctr" defTabSz="825500">
        <a:defRPr sz="11200">
          <a:solidFill>
            <a:srgbClr val="FFFFFF"/>
          </a:solidFill>
          <a:latin typeface="+mn-lt"/>
          <a:ea typeface="+mn-ea"/>
          <a:cs typeface="+mn-cs"/>
          <a:sym typeface="Helvetica Light"/>
        </a:defRPr>
      </a:lvl4pPr>
      <a:lvl5pPr indent="914400" algn="ctr" defTabSz="825500">
        <a:defRPr sz="11200">
          <a:solidFill>
            <a:srgbClr val="FFFFFF"/>
          </a:solidFill>
          <a:latin typeface="+mn-lt"/>
          <a:ea typeface="+mn-ea"/>
          <a:cs typeface="+mn-cs"/>
          <a:sym typeface="Helvetica Light"/>
        </a:defRPr>
      </a:lvl5pPr>
      <a:lvl6pPr indent="1143000" algn="ctr" defTabSz="825500">
        <a:defRPr sz="11200">
          <a:solidFill>
            <a:srgbClr val="FFFFFF"/>
          </a:solidFill>
          <a:latin typeface="+mn-lt"/>
          <a:ea typeface="+mn-ea"/>
          <a:cs typeface="+mn-cs"/>
          <a:sym typeface="Helvetica Light"/>
        </a:defRPr>
      </a:lvl6pPr>
      <a:lvl7pPr indent="1371600" algn="ctr" defTabSz="825500">
        <a:defRPr sz="11200">
          <a:solidFill>
            <a:srgbClr val="FFFFFF"/>
          </a:solidFill>
          <a:latin typeface="+mn-lt"/>
          <a:ea typeface="+mn-ea"/>
          <a:cs typeface="+mn-cs"/>
          <a:sym typeface="Helvetica Light"/>
        </a:defRPr>
      </a:lvl7pPr>
      <a:lvl8pPr indent="1600200" algn="ctr" defTabSz="825500">
        <a:defRPr sz="11200">
          <a:solidFill>
            <a:srgbClr val="FFFFFF"/>
          </a:solidFill>
          <a:latin typeface="+mn-lt"/>
          <a:ea typeface="+mn-ea"/>
          <a:cs typeface="+mn-cs"/>
          <a:sym typeface="Helvetica Light"/>
        </a:defRPr>
      </a:lvl8pPr>
      <a:lvl9pPr indent="1828800" algn="ctr" defTabSz="825500">
        <a:defRPr sz="11200">
          <a:solidFill>
            <a:srgbClr val="FFFFFF"/>
          </a:solidFill>
          <a:latin typeface="+mn-lt"/>
          <a:ea typeface="+mn-ea"/>
          <a:cs typeface="+mn-cs"/>
          <a:sym typeface="Helvetica Light"/>
        </a:defRPr>
      </a:lvl9pPr>
    </p:titleStyle>
    <p:bodyStyle>
      <a:lvl1pPr marL="635000" indent="-635000" defTabSz="825500">
        <a:spcBef>
          <a:spcPts val="5900"/>
        </a:spcBef>
        <a:buSzPct val="75000"/>
        <a:buChar char="•"/>
        <a:defRPr sz="5200">
          <a:solidFill>
            <a:srgbClr val="FFFFFF"/>
          </a:solidFill>
          <a:latin typeface="+mn-lt"/>
          <a:ea typeface="+mn-ea"/>
          <a:cs typeface="+mn-cs"/>
          <a:sym typeface="Helvetica Light"/>
        </a:defRPr>
      </a:lvl1pPr>
      <a:lvl2pPr marL="1270000" indent="-635000" defTabSz="825500">
        <a:spcBef>
          <a:spcPts val="5900"/>
        </a:spcBef>
        <a:buSzPct val="75000"/>
        <a:buChar char="•"/>
        <a:defRPr sz="5200">
          <a:solidFill>
            <a:srgbClr val="FFFFFF"/>
          </a:solidFill>
          <a:latin typeface="+mn-lt"/>
          <a:ea typeface="+mn-ea"/>
          <a:cs typeface="+mn-cs"/>
          <a:sym typeface="Helvetica Light"/>
        </a:defRPr>
      </a:lvl2pPr>
      <a:lvl3pPr marL="1905000" indent="-635000" defTabSz="825500">
        <a:spcBef>
          <a:spcPts val="5900"/>
        </a:spcBef>
        <a:buSzPct val="75000"/>
        <a:buChar char="•"/>
        <a:defRPr sz="5200">
          <a:solidFill>
            <a:srgbClr val="FFFFFF"/>
          </a:solidFill>
          <a:latin typeface="+mn-lt"/>
          <a:ea typeface="+mn-ea"/>
          <a:cs typeface="+mn-cs"/>
          <a:sym typeface="Helvetica Light"/>
        </a:defRPr>
      </a:lvl3pPr>
      <a:lvl4pPr marL="2540000" indent="-635000" defTabSz="825500">
        <a:spcBef>
          <a:spcPts val="5900"/>
        </a:spcBef>
        <a:buSzPct val="75000"/>
        <a:buChar char="•"/>
        <a:defRPr sz="5200">
          <a:solidFill>
            <a:srgbClr val="FFFFFF"/>
          </a:solidFill>
          <a:latin typeface="+mn-lt"/>
          <a:ea typeface="+mn-ea"/>
          <a:cs typeface="+mn-cs"/>
          <a:sym typeface="Helvetica Light"/>
        </a:defRPr>
      </a:lvl4pPr>
      <a:lvl5pPr marL="3175000" indent="-635000" defTabSz="825500">
        <a:spcBef>
          <a:spcPts val="5900"/>
        </a:spcBef>
        <a:buSzPct val="75000"/>
        <a:buChar char="•"/>
        <a:defRPr sz="5200">
          <a:solidFill>
            <a:srgbClr val="FFFFFF"/>
          </a:solidFill>
          <a:latin typeface="+mn-lt"/>
          <a:ea typeface="+mn-ea"/>
          <a:cs typeface="+mn-cs"/>
          <a:sym typeface="Helvetica Light"/>
        </a:defRPr>
      </a:lvl5pPr>
      <a:lvl6pPr marL="3810000" indent="-635000" defTabSz="825500">
        <a:spcBef>
          <a:spcPts val="5900"/>
        </a:spcBef>
        <a:buSzPct val="75000"/>
        <a:buChar char="•"/>
        <a:defRPr sz="5200">
          <a:solidFill>
            <a:srgbClr val="FFFFFF"/>
          </a:solidFill>
          <a:latin typeface="+mn-lt"/>
          <a:ea typeface="+mn-ea"/>
          <a:cs typeface="+mn-cs"/>
          <a:sym typeface="Helvetica Light"/>
        </a:defRPr>
      </a:lvl6pPr>
      <a:lvl7pPr marL="4445000" indent="-635000" defTabSz="825500">
        <a:spcBef>
          <a:spcPts val="5900"/>
        </a:spcBef>
        <a:buSzPct val="75000"/>
        <a:buChar char="•"/>
        <a:defRPr sz="5200">
          <a:solidFill>
            <a:srgbClr val="FFFFFF"/>
          </a:solidFill>
          <a:latin typeface="+mn-lt"/>
          <a:ea typeface="+mn-ea"/>
          <a:cs typeface="+mn-cs"/>
          <a:sym typeface="Helvetica Light"/>
        </a:defRPr>
      </a:lvl7pPr>
      <a:lvl8pPr marL="5080000" indent="-635000" defTabSz="825500">
        <a:spcBef>
          <a:spcPts val="5900"/>
        </a:spcBef>
        <a:buSzPct val="75000"/>
        <a:buChar char="•"/>
        <a:defRPr sz="5200">
          <a:solidFill>
            <a:srgbClr val="FFFFFF"/>
          </a:solidFill>
          <a:latin typeface="+mn-lt"/>
          <a:ea typeface="+mn-ea"/>
          <a:cs typeface="+mn-cs"/>
          <a:sym typeface="Helvetica Light"/>
        </a:defRPr>
      </a:lvl8pPr>
      <a:lvl9pPr marL="5715000" indent="-635000" defTabSz="825500">
        <a:spcBef>
          <a:spcPts val="5900"/>
        </a:spcBef>
        <a:buSzPct val="75000"/>
        <a:buChar char="•"/>
        <a:defRPr sz="5200">
          <a:solidFill>
            <a:srgbClr val="FFFFFF"/>
          </a:solidFill>
          <a:latin typeface="+mn-lt"/>
          <a:ea typeface="+mn-ea"/>
          <a:cs typeface="+mn-cs"/>
          <a:sym typeface="Helvetica Light"/>
        </a:defRPr>
      </a:lvl9pPr>
    </p:bodyStyle>
    <p:otherStyle>
      <a:lvl1pPr algn="ctr" defTabSz="825500">
        <a:defRPr sz="2400">
          <a:solidFill>
            <a:schemeClr val="tx1"/>
          </a:solidFill>
          <a:latin typeface="+mn-lt"/>
          <a:ea typeface="+mn-ea"/>
          <a:cs typeface="+mn-cs"/>
          <a:sym typeface="Helvetica Light"/>
        </a:defRPr>
      </a:lvl1pPr>
      <a:lvl2pPr indent="228600" algn="ctr" defTabSz="825500">
        <a:defRPr sz="2400">
          <a:solidFill>
            <a:schemeClr val="tx1"/>
          </a:solidFill>
          <a:latin typeface="+mn-lt"/>
          <a:ea typeface="+mn-ea"/>
          <a:cs typeface="+mn-cs"/>
          <a:sym typeface="Helvetica Light"/>
        </a:defRPr>
      </a:lvl2pPr>
      <a:lvl3pPr indent="457200" algn="ctr" defTabSz="825500">
        <a:defRPr sz="2400">
          <a:solidFill>
            <a:schemeClr val="tx1"/>
          </a:solidFill>
          <a:latin typeface="+mn-lt"/>
          <a:ea typeface="+mn-ea"/>
          <a:cs typeface="+mn-cs"/>
          <a:sym typeface="Helvetica Light"/>
        </a:defRPr>
      </a:lvl3pPr>
      <a:lvl4pPr indent="685800" algn="ctr" defTabSz="825500">
        <a:defRPr sz="2400">
          <a:solidFill>
            <a:schemeClr val="tx1"/>
          </a:solidFill>
          <a:latin typeface="+mn-lt"/>
          <a:ea typeface="+mn-ea"/>
          <a:cs typeface="+mn-cs"/>
          <a:sym typeface="Helvetica Light"/>
        </a:defRPr>
      </a:lvl4pPr>
      <a:lvl5pPr indent="914400" algn="ctr" defTabSz="825500">
        <a:defRPr sz="2400">
          <a:solidFill>
            <a:schemeClr val="tx1"/>
          </a:solidFill>
          <a:latin typeface="+mn-lt"/>
          <a:ea typeface="+mn-ea"/>
          <a:cs typeface="+mn-cs"/>
          <a:sym typeface="Helvetica Light"/>
        </a:defRPr>
      </a:lvl5pPr>
      <a:lvl6pPr indent="1143000" algn="ctr" defTabSz="825500">
        <a:defRPr sz="2400">
          <a:solidFill>
            <a:schemeClr val="tx1"/>
          </a:solidFill>
          <a:latin typeface="+mn-lt"/>
          <a:ea typeface="+mn-ea"/>
          <a:cs typeface="+mn-cs"/>
          <a:sym typeface="Helvetica Light"/>
        </a:defRPr>
      </a:lvl6pPr>
      <a:lvl7pPr indent="1371600" algn="ctr" defTabSz="825500">
        <a:defRPr sz="2400">
          <a:solidFill>
            <a:schemeClr val="tx1"/>
          </a:solidFill>
          <a:latin typeface="+mn-lt"/>
          <a:ea typeface="+mn-ea"/>
          <a:cs typeface="+mn-cs"/>
          <a:sym typeface="Helvetica Light"/>
        </a:defRPr>
      </a:lvl7pPr>
      <a:lvl8pPr indent="1600200" algn="ctr" defTabSz="825500">
        <a:defRPr sz="2400">
          <a:solidFill>
            <a:schemeClr val="tx1"/>
          </a:solidFill>
          <a:latin typeface="+mn-lt"/>
          <a:ea typeface="+mn-ea"/>
          <a:cs typeface="+mn-cs"/>
          <a:sym typeface="Helvetica Light"/>
        </a:defRPr>
      </a:lvl8pPr>
      <a:lvl9pPr indent="1828800" algn="ctr" defTabSz="825500">
        <a:defRPr sz="2400">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pluto_smaller_moons.png"/>
          <p:cNvPicPr/>
          <p:nvPr/>
        </p:nvPicPr>
        <p:blipFill>
          <a:blip r:embed="rId3">
            <a:extLst/>
          </a:blip>
          <a:stretch>
            <a:fillRect/>
          </a:stretch>
        </p:blipFill>
        <p:spPr>
          <a:xfrm>
            <a:off x="0" y="0"/>
            <a:ext cx="24384000" cy="137160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1"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