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SMAP in a can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NASA's Soil Moisture Active Passive satellite is transported across Vandenberg Air Force Base in California to Space Launch Complex 2, where it will be mated to a Delta II rocket for launch, targeted for Jan. 29. SMAP will provide global measurements of soil moisture and its freeze/thaw state.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more information:</a:t>
            </a:r>
            <a:endParaRPr sz="2200"/>
          </a:p>
          <a:p>
            <a:pPr lvl="0">
              <a:defRPr sz="1800"/>
            </a:pPr>
            <a:r>
              <a:rPr sz="2200"/>
              <a:t>      http://smap.jpl.nasa.gov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map_in_can_pia19135_305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6718" y="0"/>
            <a:ext cx="2087056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