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16"/>
  </p:notesMasterIdLst>
  <p:sldIdLst>
    <p:sldId id="256" r:id="rId15"/>
  </p:sldIdLst>
  <p:sldSz cx="16256000" cy="9144000"/>
  <p:notesSz cx="6858000" cy="9144000"/>
  <p:defaultTextStyle>
    <a:defPPr>
      <a:defRPr lang="en-US"/>
    </a:defPPr>
    <a:lvl1pPr algn="ctr" rtl="0" fontAlgn="base">
      <a:spcBef>
        <a:spcPct val="0"/>
      </a:spcBef>
      <a:spcAft>
        <a:spcPct val="0"/>
      </a:spcAft>
      <a:defRPr sz="3600" kern="1200">
        <a:solidFill>
          <a:srgbClr val="FFFFFF"/>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3600" kern="1200">
        <a:solidFill>
          <a:srgbClr val="FFFFFF"/>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3600" kern="1200">
        <a:solidFill>
          <a:srgbClr val="FFFFFF"/>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3600" kern="1200">
        <a:solidFill>
          <a:srgbClr val="FFFFFF"/>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3600" kern="1200">
        <a:solidFill>
          <a:srgbClr val="FFFFFF"/>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3600" kern="1200">
        <a:solidFill>
          <a:srgbClr val="FFFFFF"/>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3600" kern="1200">
        <a:solidFill>
          <a:srgbClr val="FFFFFF"/>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3600" kern="1200">
        <a:solidFill>
          <a:srgbClr val="FFFFFF"/>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3600" kern="1200">
        <a:solidFill>
          <a:srgbClr val="FFFFFF"/>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08" y="-104"/>
      </p:cViewPr>
      <p:guideLst>
        <p:guide orient="horz" pos="2880"/>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11386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solidFill>
                  <a:srgbClr val="000000"/>
                </a:solidFill>
                <a:latin typeface="Tahoma" charset="0"/>
                <a:cs typeface="Tahoma" charset="0"/>
                <a:sym typeface="Tahoma" charset="0"/>
              </a:rPr>
              <a:t>This new space-based view of Earth</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s city lights is a composite assembled from data acquired by the Suomi National Polar-orbiting Partnership (Suomi NPP) satellite. The data was acquired over nine days in April 2012 and thirteen days in October 2012. It took the satellite 312 orbits and 2.5 terabytes of data to get a clear shot of every parcel of Earth</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s land surface and islands. This new data was then mapped over existing MODIS Blue Marble imagery to provide a realistic view of the planet.</a:t>
            </a:r>
          </a:p>
          <a:p>
            <a:r>
              <a:rPr lang="en-US">
                <a:solidFill>
                  <a:srgbClr val="000000"/>
                </a:solidFill>
                <a:latin typeface="Tahoma" charset="0"/>
                <a:cs typeface="Tahoma" charset="0"/>
                <a:sym typeface="Tahoma" charset="0"/>
              </a:rPr>
              <a:t>The view was made possible by the </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day-night band</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 of Suomi NPP</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s Visible Infrared Imaging Radiometer Suite. VIIRS detects light in a range of wavelengths from green to near-infrared and uses </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smart</a:t>
            </a:r>
            <a:r>
              <a:rPr lang="ja-JP" altLang="en-US">
                <a:solidFill>
                  <a:srgbClr val="000000"/>
                </a:solidFill>
                <a:latin typeface="Arial"/>
                <a:cs typeface="Tahoma" charset="0"/>
                <a:sym typeface="Tahoma" charset="0"/>
              </a:rPr>
              <a:t>”</a:t>
            </a:r>
            <a:r>
              <a:rPr lang="en-US">
                <a:solidFill>
                  <a:srgbClr val="000000"/>
                </a:solidFill>
                <a:latin typeface="Tahoma" charset="0"/>
                <a:cs typeface="Tahoma" charset="0"/>
                <a:sym typeface="Tahoma" charset="0"/>
              </a:rPr>
              <a:t> light sensors to observe dim signals such as city lights, auroras, wildfires, and reflected moonlight. This low-light sensor can distinguish night lights tens to hundreds of times better than previous satellites.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951522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710030"/>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9157378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69048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562970"/>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146705"/>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90375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7954316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11668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333879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190466"/>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333958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4625" y="1536700"/>
            <a:ext cx="34829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1536700"/>
            <a:ext cx="102965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5933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713"/>
            <a:ext cx="365760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66713"/>
            <a:ext cx="1082040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01585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1458968"/>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218695"/>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724910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2603500"/>
            <a:ext cx="332740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2603500"/>
            <a:ext cx="332740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076613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9995637"/>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6084705"/>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38308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256725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782738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5395283"/>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6303420"/>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4625" y="241300"/>
            <a:ext cx="3482975" cy="806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241300"/>
            <a:ext cx="10296525" cy="806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207852"/>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7768983"/>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13773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1686810"/>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2603500"/>
            <a:ext cx="688975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97850" y="2603500"/>
            <a:ext cx="688975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03459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859107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2815993"/>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443109"/>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749509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785966"/>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6690304"/>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79806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4625" y="241300"/>
            <a:ext cx="3482975" cy="806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241300"/>
            <a:ext cx="10296525" cy="806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35117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0825774"/>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03579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785269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51900" y="2603500"/>
            <a:ext cx="304165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045950" y="2603500"/>
            <a:ext cx="304165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4200519"/>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841756"/>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864946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76403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806736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0352661"/>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4664259"/>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27679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4625" y="241300"/>
            <a:ext cx="3482975" cy="806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241300"/>
            <a:ext cx="10296525" cy="806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95247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2632972"/>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51510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1850279"/>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2603500"/>
            <a:ext cx="332740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2603500"/>
            <a:ext cx="332740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461948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2933"/>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014133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2603500"/>
            <a:ext cx="688975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97850" y="2603500"/>
            <a:ext cx="6889750" cy="570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72250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0842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0868742"/>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4078288"/>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05669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4625" y="241300"/>
            <a:ext cx="3482975" cy="806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241300"/>
            <a:ext cx="10296525" cy="806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436102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28227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690956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4935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392279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35965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346428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677797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4625" y="241300"/>
            <a:ext cx="3482975" cy="806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241300"/>
            <a:ext cx="10296525" cy="806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45258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441696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614670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203489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18926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202245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177474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99951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720556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205275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736942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374915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133600"/>
            <a:ext cx="365760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082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502773"/>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916857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105440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40464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155700" y="1181100"/>
            <a:ext cx="6889750" cy="676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97850" y="1181100"/>
            <a:ext cx="6889750" cy="676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374826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02991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2625160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4711700"/>
            <a:ext cx="6889750" cy="105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97850" y="4711700"/>
            <a:ext cx="6889750" cy="105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501807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2225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199309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372072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896131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713"/>
            <a:ext cx="3657600" cy="75834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66713"/>
            <a:ext cx="10820400" cy="7583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70883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342409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21032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57883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7977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653142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24214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452135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93953"/>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1334741"/>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424131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84402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133600"/>
            <a:ext cx="36576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0820400" cy="63627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16955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2346440"/>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11922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186923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48656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754315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29023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183444"/>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86512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03262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486606"/>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697666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133600"/>
            <a:ext cx="365760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0820400" cy="63627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0811"/>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0055134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271141"/>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834759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22900"/>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4597400"/>
            <a:ext cx="410845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6550" y="4597400"/>
            <a:ext cx="410845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24703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53687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126627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328580"/>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040892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34674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38738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2675" y="1435100"/>
            <a:ext cx="209232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1435100"/>
            <a:ext cx="6124575"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20579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776167"/>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22081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021639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824436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5700" y="4597400"/>
            <a:ext cx="410845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6550" y="4597400"/>
            <a:ext cx="410845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688352"/>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205946"/>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750651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032230"/>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21122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23300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215470"/>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2675" y="1435100"/>
            <a:ext cx="209232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5700" y="1435100"/>
            <a:ext cx="6124575"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553246"/>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3057592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228507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12800" y="2133600"/>
            <a:ext cx="14630400" cy="60340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086502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5875338"/>
            <a:ext cx="138176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84288" y="3875088"/>
            <a:ext cx="13817600" cy="200025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809742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04200" y="2133600"/>
            <a:ext cx="7239000" cy="603408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80112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1850"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2900363"/>
            <a:ext cx="7181850"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175" y="2046288"/>
            <a:ext cx="7185025" cy="8540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2900363"/>
            <a:ext cx="7185025" cy="52673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2626559"/>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6427267"/>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2503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828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356350" y="363538"/>
            <a:ext cx="9086850" cy="780415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8288" cy="62547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8128987"/>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186113" y="817563"/>
            <a:ext cx="97536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186113" y="7156450"/>
            <a:ext cx="9753600" cy="10731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576131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133600"/>
            <a:ext cx="146304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95651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41300"/>
            <a:ext cx="3657600" cy="7926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41300"/>
            <a:ext cx="10820400" cy="79263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50833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155700" y="1536700"/>
            <a:ext cx="139319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1155700" y="4711700"/>
            <a:ext cx="139319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200">
          <a:solidFill>
            <a:schemeClr val="tx1"/>
          </a:solidFill>
          <a:latin typeface="+mn-lt"/>
          <a:ea typeface="+mn-ea"/>
          <a:cs typeface="+mn-cs"/>
          <a:sym typeface="Gill Sans" charset="0"/>
        </a:defRPr>
      </a:lvl1pPr>
      <a:lvl2pPr algn="ctr" rtl="0" fontAlgn="base">
        <a:spcBef>
          <a:spcPct val="0"/>
        </a:spcBef>
        <a:spcAft>
          <a:spcPct val="0"/>
        </a:spcAft>
        <a:defRPr sz="3200">
          <a:solidFill>
            <a:schemeClr val="tx1"/>
          </a:solidFill>
          <a:latin typeface="+mn-lt"/>
          <a:ea typeface="+mn-ea"/>
          <a:cs typeface="+mn-cs"/>
          <a:sym typeface="Gill Sans" charset="0"/>
        </a:defRPr>
      </a:lvl2pPr>
      <a:lvl3pPr algn="ctr" rtl="0" fontAlgn="base">
        <a:spcBef>
          <a:spcPct val="0"/>
        </a:spcBef>
        <a:spcAft>
          <a:spcPct val="0"/>
        </a:spcAft>
        <a:defRPr sz="3200">
          <a:solidFill>
            <a:schemeClr val="tx1"/>
          </a:solidFill>
          <a:latin typeface="+mn-lt"/>
          <a:ea typeface="+mn-ea"/>
          <a:cs typeface="+mn-cs"/>
          <a:sym typeface="Gill Sans" charset="0"/>
        </a:defRPr>
      </a:lvl3pPr>
      <a:lvl4pPr algn="ctr" rtl="0" fontAlgn="base">
        <a:spcBef>
          <a:spcPct val="0"/>
        </a:spcBef>
        <a:spcAft>
          <a:spcPct val="0"/>
        </a:spcAft>
        <a:defRPr sz="3200">
          <a:solidFill>
            <a:schemeClr val="tx1"/>
          </a:solidFill>
          <a:latin typeface="+mn-lt"/>
          <a:ea typeface="+mn-ea"/>
          <a:cs typeface="+mn-cs"/>
          <a:sym typeface="Gill Sans" charset="0"/>
        </a:defRPr>
      </a:lvl4pPr>
      <a:lvl5pPr algn="ctr" rtl="0" fontAlgn="base">
        <a:spcBef>
          <a:spcPct val="0"/>
        </a:spcBef>
        <a:spcAft>
          <a:spcPct val="0"/>
        </a:spcAft>
        <a:defRPr sz="3200">
          <a:solidFill>
            <a:schemeClr val="tx1"/>
          </a:solidFill>
          <a:latin typeface="+mn-lt"/>
          <a:ea typeface="+mn-ea"/>
          <a:cs typeface="+mn-cs"/>
          <a:sym typeface="Gill Sans" charset="0"/>
        </a:defRPr>
      </a:lvl5pPr>
      <a:lvl6pPr marL="457200" algn="ctr" rtl="0" fontAlgn="base">
        <a:spcBef>
          <a:spcPct val="0"/>
        </a:spcBef>
        <a:spcAft>
          <a:spcPct val="0"/>
        </a:spcAft>
        <a:defRPr sz="3200">
          <a:solidFill>
            <a:schemeClr val="tx1"/>
          </a:solidFill>
          <a:latin typeface="+mn-lt"/>
          <a:ea typeface="+mn-ea"/>
          <a:cs typeface="+mn-cs"/>
          <a:sym typeface="Gill Sans" charset="0"/>
        </a:defRPr>
      </a:lvl6pPr>
      <a:lvl7pPr marL="914400" algn="ctr" rtl="0" fontAlgn="base">
        <a:spcBef>
          <a:spcPct val="0"/>
        </a:spcBef>
        <a:spcAft>
          <a:spcPct val="0"/>
        </a:spcAft>
        <a:defRPr sz="3200">
          <a:solidFill>
            <a:schemeClr val="tx1"/>
          </a:solidFill>
          <a:latin typeface="+mn-lt"/>
          <a:ea typeface="+mn-ea"/>
          <a:cs typeface="+mn-cs"/>
          <a:sym typeface="Gill Sans" charset="0"/>
        </a:defRPr>
      </a:lvl7pPr>
      <a:lvl8pPr marL="1371600" algn="ctr" rtl="0" fontAlgn="base">
        <a:spcBef>
          <a:spcPct val="0"/>
        </a:spcBef>
        <a:spcAft>
          <a:spcPct val="0"/>
        </a:spcAft>
        <a:defRPr sz="3200">
          <a:solidFill>
            <a:schemeClr val="tx1"/>
          </a:solidFill>
          <a:latin typeface="+mn-lt"/>
          <a:ea typeface="+mn-ea"/>
          <a:cs typeface="+mn-cs"/>
          <a:sym typeface="Gill Sans" charset="0"/>
        </a:defRPr>
      </a:lvl8pPr>
      <a:lvl9pPr marL="1828800"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7493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1pPr>
      <a:lvl2pPr marL="10414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2pPr>
      <a:lvl3pPr marL="13335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3pPr>
      <a:lvl4pPr marL="16383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4pPr>
      <a:lvl5pPr marL="19304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5pPr>
      <a:lvl6pPr marL="23876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6pPr>
      <a:lvl7pPr marL="28448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7pPr>
      <a:lvl8pPr marL="33020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8pPr>
      <a:lvl9pPr marL="37592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155700" y="241300"/>
            <a:ext cx="139319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155700" y="2603500"/>
            <a:ext cx="6807200" cy="570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6477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1pPr>
      <a:lvl2pPr marL="9398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319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5367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4pPr>
      <a:lvl5pPr marL="18288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2860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7432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2004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6576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155700" y="241300"/>
            <a:ext cx="139319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155700" y="2603500"/>
            <a:ext cx="13931900" cy="570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6477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1pPr>
      <a:lvl2pPr marL="9398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319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3pPr>
      <a:lvl4pPr marL="15367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4pPr>
      <a:lvl5pPr marL="18288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5pPr>
      <a:lvl6pPr marL="22860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6pPr>
      <a:lvl7pPr marL="27432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7pPr>
      <a:lvl8pPr marL="32004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8pPr>
      <a:lvl9pPr marL="3657600" indent="-469900" algn="l" rtl="0" fontAlgn="base">
        <a:spcBef>
          <a:spcPts val="35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155700" y="241300"/>
            <a:ext cx="139319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8851900" y="2603500"/>
            <a:ext cx="6235700" cy="570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6477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1pPr>
      <a:lvl2pPr marL="9398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319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5367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4pPr>
      <a:lvl5pPr marL="18288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2860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7432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2004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6576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1155700" y="2603500"/>
            <a:ext cx="6807200" cy="570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8" name="Rectangle 2"/>
          <p:cNvSpPr>
            <a:spLocks noGrp="1" noChangeArrowheads="1"/>
          </p:cNvSpPr>
          <p:nvPr>
            <p:ph type="title"/>
          </p:nvPr>
        </p:nvSpPr>
        <p:spPr bwMode="auto">
          <a:xfrm>
            <a:off x="1155700" y="241300"/>
            <a:ext cx="139319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6477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1pPr>
      <a:lvl2pPr marL="9398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2319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5367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4pPr>
      <a:lvl5pPr marL="18288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2860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7432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2004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657600" indent="-469900" algn="l" rtl="0" fontAlgn="base">
        <a:spcBef>
          <a:spcPts val="4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55700" y="241300"/>
            <a:ext cx="139319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1155700" y="2603500"/>
            <a:ext cx="13931900" cy="570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7112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1pPr>
      <a:lvl2pPr marL="10033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2pPr>
      <a:lvl3pPr marL="12954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3pPr>
      <a:lvl4pPr marL="16002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4pPr>
      <a:lvl5pPr marL="18923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5pPr>
      <a:lvl6pPr marL="23495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6pPr>
      <a:lvl7pPr marL="28067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7pPr>
      <a:lvl8pPr marL="32639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8pPr>
      <a:lvl9pPr marL="37211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155700" y="2781300"/>
            <a:ext cx="13931900" cy="356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200">
          <a:solidFill>
            <a:schemeClr val="tx1"/>
          </a:solidFill>
          <a:latin typeface="+mn-lt"/>
          <a:ea typeface="+mn-ea"/>
          <a:cs typeface="+mn-cs"/>
          <a:sym typeface="Gill Sans" charset="0"/>
        </a:defRPr>
      </a:lvl1pPr>
      <a:lvl2pPr algn="ctr" rtl="0" fontAlgn="base">
        <a:spcBef>
          <a:spcPct val="0"/>
        </a:spcBef>
        <a:spcAft>
          <a:spcPct val="0"/>
        </a:spcAft>
        <a:defRPr sz="3200">
          <a:solidFill>
            <a:schemeClr val="tx1"/>
          </a:solidFill>
          <a:latin typeface="+mn-lt"/>
          <a:ea typeface="+mn-ea"/>
          <a:cs typeface="+mn-cs"/>
          <a:sym typeface="Gill Sans" charset="0"/>
        </a:defRPr>
      </a:lvl2pPr>
      <a:lvl3pPr algn="ctr" rtl="0" fontAlgn="base">
        <a:spcBef>
          <a:spcPct val="0"/>
        </a:spcBef>
        <a:spcAft>
          <a:spcPct val="0"/>
        </a:spcAft>
        <a:defRPr sz="3200">
          <a:solidFill>
            <a:schemeClr val="tx1"/>
          </a:solidFill>
          <a:latin typeface="+mn-lt"/>
          <a:ea typeface="+mn-ea"/>
          <a:cs typeface="+mn-cs"/>
          <a:sym typeface="Gill Sans" charset="0"/>
        </a:defRPr>
      </a:lvl3pPr>
      <a:lvl4pPr algn="ctr" rtl="0" fontAlgn="base">
        <a:spcBef>
          <a:spcPct val="0"/>
        </a:spcBef>
        <a:spcAft>
          <a:spcPct val="0"/>
        </a:spcAft>
        <a:defRPr sz="3200">
          <a:solidFill>
            <a:schemeClr val="tx1"/>
          </a:solidFill>
          <a:latin typeface="+mn-lt"/>
          <a:ea typeface="+mn-ea"/>
          <a:cs typeface="+mn-cs"/>
          <a:sym typeface="Gill Sans" charset="0"/>
        </a:defRPr>
      </a:lvl4pPr>
      <a:lvl5pPr algn="ctr" rtl="0" fontAlgn="base">
        <a:spcBef>
          <a:spcPct val="0"/>
        </a:spcBef>
        <a:spcAft>
          <a:spcPct val="0"/>
        </a:spcAft>
        <a:defRPr sz="3200">
          <a:solidFill>
            <a:schemeClr val="tx1"/>
          </a:solidFill>
          <a:latin typeface="+mn-lt"/>
          <a:ea typeface="+mn-ea"/>
          <a:cs typeface="+mn-cs"/>
          <a:sym typeface="Gill Sans" charset="0"/>
        </a:defRPr>
      </a:lvl5pPr>
      <a:lvl6pPr marL="457200" algn="ctr" rtl="0" fontAlgn="base">
        <a:spcBef>
          <a:spcPct val="0"/>
        </a:spcBef>
        <a:spcAft>
          <a:spcPct val="0"/>
        </a:spcAft>
        <a:defRPr sz="3200">
          <a:solidFill>
            <a:schemeClr val="tx1"/>
          </a:solidFill>
          <a:latin typeface="+mn-lt"/>
          <a:ea typeface="+mn-ea"/>
          <a:cs typeface="+mn-cs"/>
          <a:sym typeface="Gill Sans" charset="0"/>
        </a:defRPr>
      </a:lvl6pPr>
      <a:lvl7pPr marL="914400" algn="ctr" rtl="0" fontAlgn="base">
        <a:spcBef>
          <a:spcPct val="0"/>
        </a:spcBef>
        <a:spcAft>
          <a:spcPct val="0"/>
        </a:spcAft>
        <a:defRPr sz="3200">
          <a:solidFill>
            <a:schemeClr val="tx1"/>
          </a:solidFill>
          <a:latin typeface="+mn-lt"/>
          <a:ea typeface="+mn-ea"/>
          <a:cs typeface="+mn-cs"/>
          <a:sym typeface="Gill Sans" charset="0"/>
        </a:defRPr>
      </a:lvl7pPr>
      <a:lvl8pPr marL="1371600" algn="ctr" rtl="0" fontAlgn="base">
        <a:spcBef>
          <a:spcPct val="0"/>
        </a:spcBef>
        <a:spcAft>
          <a:spcPct val="0"/>
        </a:spcAft>
        <a:defRPr sz="3200">
          <a:solidFill>
            <a:schemeClr val="tx1"/>
          </a:solidFill>
          <a:latin typeface="+mn-lt"/>
          <a:ea typeface="+mn-ea"/>
          <a:cs typeface="+mn-cs"/>
          <a:sym typeface="Gill Sans" charset="0"/>
        </a:defRPr>
      </a:lvl8pPr>
      <a:lvl9pPr marL="1828800"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155700" y="1181100"/>
            <a:ext cx="13931900" cy="676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7112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1pPr>
      <a:lvl2pPr marL="10033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2pPr>
      <a:lvl3pPr marL="12954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3pPr>
      <a:lvl4pPr marL="16002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4pPr>
      <a:lvl5pPr marL="18923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5pPr>
      <a:lvl6pPr marL="23495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6pPr>
      <a:lvl7pPr marL="28067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7pPr>
      <a:lvl8pPr marL="32639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8pPr>
      <a:lvl9pPr marL="3721100" indent="-533400" algn="l" rtl="0" fontAlgn="base">
        <a:spcBef>
          <a:spcPts val="4900"/>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155700" y="6908800"/>
            <a:ext cx="13931900"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200">
          <a:solidFill>
            <a:schemeClr val="tx1"/>
          </a:solidFill>
          <a:latin typeface="+mn-lt"/>
          <a:ea typeface="+mn-ea"/>
          <a:cs typeface="+mn-cs"/>
          <a:sym typeface="Gill Sans" charset="0"/>
        </a:defRPr>
      </a:lvl1pPr>
      <a:lvl2pPr algn="ctr" rtl="0" fontAlgn="base">
        <a:spcBef>
          <a:spcPct val="0"/>
        </a:spcBef>
        <a:spcAft>
          <a:spcPct val="0"/>
        </a:spcAft>
        <a:defRPr sz="3200">
          <a:solidFill>
            <a:schemeClr val="tx1"/>
          </a:solidFill>
          <a:latin typeface="+mn-lt"/>
          <a:ea typeface="+mn-ea"/>
          <a:cs typeface="+mn-cs"/>
          <a:sym typeface="Gill Sans" charset="0"/>
        </a:defRPr>
      </a:lvl2pPr>
      <a:lvl3pPr algn="ctr" rtl="0" fontAlgn="base">
        <a:spcBef>
          <a:spcPct val="0"/>
        </a:spcBef>
        <a:spcAft>
          <a:spcPct val="0"/>
        </a:spcAft>
        <a:defRPr sz="3200">
          <a:solidFill>
            <a:schemeClr val="tx1"/>
          </a:solidFill>
          <a:latin typeface="+mn-lt"/>
          <a:ea typeface="+mn-ea"/>
          <a:cs typeface="+mn-cs"/>
          <a:sym typeface="Gill Sans" charset="0"/>
        </a:defRPr>
      </a:lvl3pPr>
      <a:lvl4pPr algn="ctr" rtl="0" fontAlgn="base">
        <a:spcBef>
          <a:spcPct val="0"/>
        </a:spcBef>
        <a:spcAft>
          <a:spcPct val="0"/>
        </a:spcAft>
        <a:defRPr sz="3200">
          <a:solidFill>
            <a:schemeClr val="tx1"/>
          </a:solidFill>
          <a:latin typeface="+mn-lt"/>
          <a:ea typeface="+mn-ea"/>
          <a:cs typeface="+mn-cs"/>
          <a:sym typeface="Gill Sans" charset="0"/>
        </a:defRPr>
      </a:lvl4pPr>
      <a:lvl5pPr algn="ctr" rtl="0" fontAlgn="base">
        <a:spcBef>
          <a:spcPct val="0"/>
        </a:spcBef>
        <a:spcAft>
          <a:spcPct val="0"/>
        </a:spcAft>
        <a:defRPr sz="3200">
          <a:solidFill>
            <a:schemeClr val="tx1"/>
          </a:solidFill>
          <a:latin typeface="+mn-lt"/>
          <a:ea typeface="+mn-ea"/>
          <a:cs typeface="+mn-cs"/>
          <a:sym typeface="Gill Sans" charset="0"/>
        </a:defRPr>
      </a:lvl5pPr>
      <a:lvl6pPr marL="457200" algn="ctr" rtl="0" fontAlgn="base">
        <a:spcBef>
          <a:spcPct val="0"/>
        </a:spcBef>
        <a:spcAft>
          <a:spcPct val="0"/>
        </a:spcAft>
        <a:defRPr sz="3200">
          <a:solidFill>
            <a:schemeClr val="tx1"/>
          </a:solidFill>
          <a:latin typeface="+mn-lt"/>
          <a:ea typeface="+mn-ea"/>
          <a:cs typeface="+mn-cs"/>
          <a:sym typeface="Gill Sans" charset="0"/>
        </a:defRPr>
      </a:lvl6pPr>
      <a:lvl7pPr marL="914400" algn="ctr" rtl="0" fontAlgn="base">
        <a:spcBef>
          <a:spcPct val="0"/>
        </a:spcBef>
        <a:spcAft>
          <a:spcPct val="0"/>
        </a:spcAft>
        <a:defRPr sz="3200">
          <a:solidFill>
            <a:schemeClr val="tx1"/>
          </a:solidFill>
          <a:latin typeface="+mn-lt"/>
          <a:ea typeface="+mn-ea"/>
          <a:cs typeface="+mn-cs"/>
          <a:sym typeface="Gill Sans" charset="0"/>
        </a:defRPr>
      </a:lvl7pPr>
      <a:lvl8pPr marL="1371600" algn="ctr" rtl="0" fontAlgn="base">
        <a:spcBef>
          <a:spcPct val="0"/>
        </a:spcBef>
        <a:spcAft>
          <a:spcPct val="0"/>
        </a:spcAft>
        <a:defRPr sz="3200">
          <a:solidFill>
            <a:schemeClr val="tx1"/>
          </a:solidFill>
          <a:latin typeface="+mn-lt"/>
          <a:ea typeface="+mn-ea"/>
          <a:cs typeface="+mn-cs"/>
          <a:sym typeface="Gill Sans" charset="0"/>
        </a:defRPr>
      </a:lvl8pPr>
      <a:lvl9pPr marL="1828800"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155700" y="6908800"/>
            <a:ext cx="13931900"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200">
          <a:solidFill>
            <a:schemeClr val="tx1"/>
          </a:solidFill>
          <a:latin typeface="+mn-lt"/>
          <a:ea typeface="+mn-ea"/>
          <a:cs typeface="+mn-cs"/>
          <a:sym typeface="Gill Sans" charset="0"/>
        </a:defRPr>
      </a:lvl1pPr>
      <a:lvl2pPr algn="ctr" rtl="0" fontAlgn="base">
        <a:spcBef>
          <a:spcPct val="0"/>
        </a:spcBef>
        <a:spcAft>
          <a:spcPct val="0"/>
        </a:spcAft>
        <a:defRPr sz="3200">
          <a:solidFill>
            <a:schemeClr val="tx1"/>
          </a:solidFill>
          <a:latin typeface="+mn-lt"/>
          <a:ea typeface="+mn-ea"/>
          <a:cs typeface="+mn-cs"/>
          <a:sym typeface="Gill Sans" charset="0"/>
        </a:defRPr>
      </a:lvl2pPr>
      <a:lvl3pPr algn="ctr" rtl="0" fontAlgn="base">
        <a:spcBef>
          <a:spcPct val="0"/>
        </a:spcBef>
        <a:spcAft>
          <a:spcPct val="0"/>
        </a:spcAft>
        <a:defRPr sz="3200">
          <a:solidFill>
            <a:schemeClr val="tx1"/>
          </a:solidFill>
          <a:latin typeface="+mn-lt"/>
          <a:ea typeface="+mn-ea"/>
          <a:cs typeface="+mn-cs"/>
          <a:sym typeface="Gill Sans" charset="0"/>
        </a:defRPr>
      </a:lvl3pPr>
      <a:lvl4pPr algn="ctr" rtl="0" fontAlgn="base">
        <a:spcBef>
          <a:spcPct val="0"/>
        </a:spcBef>
        <a:spcAft>
          <a:spcPct val="0"/>
        </a:spcAft>
        <a:defRPr sz="3200">
          <a:solidFill>
            <a:schemeClr val="tx1"/>
          </a:solidFill>
          <a:latin typeface="+mn-lt"/>
          <a:ea typeface="+mn-ea"/>
          <a:cs typeface="+mn-cs"/>
          <a:sym typeface="Gill Sans" charset="0"/>
        </a:defRPr>
      </a:lvl4pPr>
      <a:lvl5pPr algn="ctr" rtl="0" fontAlgn="base">
        <a:spcBef>
          <a:spcPct val="0"/>
        </a:spcBef>
        <a:spcAft>
          <a:spcPct val="0"/>
        </a:spcAft>
        <a:defRPr sz="3200">
          <a:solidFill>
            <a:schemeClr val="tx1"/>
          </a:solidFill>
          <a:latin typeface="+mn-lt"/>
          <a:ea typeface="+mn-ea"/>
          <a:cs typeface="+mn-cs"/>
          <a:sym typeface="Gill Sans" charset="0"/>
        </a:defRPr>
      </a:lvl5pPr>
      <a:lvl6pPr marL="457200" algn="ctr" rtl="0" fontAlgn="base">
        <a:spcBef>
          <a:spcPct val="0"/>
        </a:spcBef>
        <a:spcAft>
          <a:spcPct val="0"/>
        </a:spcAft>
        <a:defRPr sz="3200">
          <a:solidFill>
            <a:schemeClr val="tx1"/>
          </a:solidFill>
          <a:latin typeface="+mn-lt"/>
          <a:ea typeface="+mn-ea"/>
          <a:cs typeface="+mn-cs"/>
          <a:sym typeface="Gill Sans" charset="0"/>
        </a:defRPr>
      </a:lvl6pPr>
      <a:lvl7pPr marL="914400" algn="ctr" rtl="0" fontAlgn="base">
        <a:spcBef>
          <a:spcPct val="0"/>
        </a:spcBef>
        <a:spcAft>
          <a:spcPct val="0"/>
        </a:spcAft>
        <a:defRPr sz="3200">
          <a:solidFill>
            <a:schemeClr val="tx1"/>
          </a:solidFill>
          <a:latin typeface="+mn-lt"/>
          <a:ea typeface="+mn-ea"/>
          <a:cs typeface="+mn-cs"/>
          <a:sym typeface="Gill Sans" charset="0"/>
        </a:defRPr>
      </a:lvl7pPr>
      <a:lvl8pPr marL="1371600" algn="ctr" rtl="0" fontAlgn="base">
        <a:spcBef>
          <a:spcPct val="0"/>
        </a:spcBef>
        <a:spcAft>
          <a:spcPct val="0"/>
        </a:spcAft>
        <a:defRPr sz="3200">
          <a:solidFill>
            <a:schemeClr val="tx1"/>
          </a:solidFill>
          <a:latin typeface="+mn-lt"/>
          <a:ea typeface="+mn-ea"/>
          <a:cs typeface="+mn-cs"/>
          <a:sym typeface="Gill Sans" charset="0"/>
        </a:defRPr>
      </a:lvl8pPr>
      <a:lvl9pPr marL="1828800"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1155700" y="1435100"/>
            <a:ext cx="83693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
        <p:nvSpPr>
          <p:cNvPr id="7170" name="Rectangle 2"/>
          <p:cNvSpPr>
            <a:spLocks noGrp="1" noChangeArrowheads="1"/>
          </p:cNvSpPr>
          <p:nvPr>
            <p:ph type="body" idx="1"/>
          </p:nvPr>
        </p:nvSpPr>
        <p:spPr bwMode="auto">
          <a:xfrm>
            <a:off x="1155700" y="4597400"/>
            <a:ext cx="83693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txStyles>
    <p:titleStyle>
      <a:lvl1pPr algn="ctr" rtl="0" fontAlgn="base">
        <a:spcBef>
          <a:spcPct val="0"/>
        </a:spcBef>
        <a:spcAft>
          <a:spcPct val="0"/>
        </a:spcAft>
        <a:defRPr sz="6400">
          <a:solidFill>
            <a:schemeClr val="tx1"/>
          </a:solidFill>
          <a:latin typeface="+mj-lt"/>
          <a:ea typeface="+mj-ea"/>
          <a:cs typeface="+mj-cs"/>
          <a:sym typeface="Gill Sans" charset="0"/>
        </a:defRPr>
      </a:lvl1pPr>
      <a:lvl2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000">
          <a:solidFill>
            <a:schemeClr val="tx1"/>
          </a:solidFill>
          <a:latin typeface="+mn-lt"/>
          <a:ea typeface="+mn-ea"/>
          <a:cs typeface="+mn-cs"/>
          <a:sym typeface="Gill Sans" charset="0"/>
        </a:defRPr>
      </a:lvl1pPr>
      <a:lvl2pPr algn="ctr" rtl="0" fontAlgn="base">
        <a:spcBef>
          <a:spcPct val="0"/>
        </a:spcBef>
        <a:spcAft>
          <a:spcPct val="0"/>
        </a:spcAft>
        <a:defRPr sz="3000">
          <a:solidFill>
            <a:schemeClr val="tx1"/>
          </a:solidFill>
          <a:latin typeface="+mn-lt"/>
          <a:ea typeface="+mn-ea"/>
          <a:cs typeface="+mn-cs"/>
          <a:sym typeface="Gill Sans" charset="0"/>
        </a:defRPr>
      </a:lvl2pPr>
      <a:lvl3pPr algn="ctr" rtl="0" fontAlgn="base">
        <a:spcBef>
          <a:spcPct val="0"/>
        </a:spcBef>
        <a:spcAft>
          <a:spcPct val="0"/>
        </a:spcAft>
        <a:defRPr sz="3000">
          <a:solidFill>
            <a:schemeClr val="tx1"/>
          </a:solidFill>
          <a:latin typeface="+mn-lt"/>
          <a:ea typeface="+mn-ea"/>
          <a:cs typeface="+mn-cs"/>
          <a:sym typeface="Gill Sans" charset="0"/>
        </a:defRPr>
      </a:lvl3pPr>
      <a:lvl4pPr algn="ctr" rtl="0" fontAlgn="base">
        <a:spcBef>
          <a:spcPct val="0"/>
        </a:spcBef>
        <a:spcAft>
          <a:spcPct val="0"/>
        </a:spcAft>
        <a:defRPr sz="3000">
          <a:solidFill>
            <a:schemeClr val="tx1"/>
          </a:solidFill>
          <a:latin typeface="+mn-lt"/>
          <a:ea typeface="+mn-ea"/>
          <a:cs typeface="+mn-cs"/>
          <a:sym typeface="Gill Sans" charset="0"/>
        </a:defRPr>
      </a:lvl4pPr>
      <a:lvl5pPr algn="ctr" rtl="0" fontAlgn="base">
        <a:spcBef>
          <a:spcPct val="0"/>
        </a:spcBef>
        <a:spcAft>
          <a:spcPct val="0"/>
        </a:spcAft>
        <a:defRPr sz="3000">
          <a:solidFill>
            <a:schemeClr val="tx1"/>
          </a:solidFill>
          <a:latin typeface="+mn-lt"/>
          <a:ea typeface="+mn-ea"/>
          <a:cs typeface="+mn-cs"/>
          <a:sym typeface="Gill Sans" charset="0"/>
        </a:defRPr>
      </a:lvl5pPr>
      <a:lvl6pPr marL="457200" algn="ctr" rtl="0" fontAlgn="base">
        <a:spcBef>
          <a:spcPct val="0"/>
        </a:spcBef>
        <a:spcAft>
          <a:spcPct val="0"/>
        </a:spcAft>
        <a:defRPr sz="3000">
          <a:solidFill>
            <a:schemeClr val="tx1"/>
          </a:solidFill>
          <a:latin typeface="+mn-lt"/>
          <a:ea typeface="+mn-ea"/>
          <a:cs typeface="+mn-cs"/>
          <a:sym typeface="Gill Sans" charset="0"/>
        </a:defRPr>
      </a:lvl6pPr>
      <a:lvl7pPr marL="914400" algn="ctr" rtl="0" fontAlgn="base">
        <a:spcBef>
          <a:spcPct val="0"/>
        </a:spcBef>
        <a:spcAft>
          <a:spcPct val="0"/>
        </a:spcAft>
        <a:defRPr sz="3000">
          <a:solidFill>
            <a:schemeClr val="tx1"/>
          </a:solidFill>
          <a:latin typeface="+mn-lt"/>
          <a:ea typeface="+mn-ea"/>
          <a:cs typeface="+mn-cs"/>
          <a:sym typeface="Gill Sans" charset="0"/>
        </a:defRPr>
      </a:lvl7pPr>
      <a:lvl8pPr marL="1371600" algn="ctr" rtl="0" fontAlgn="base">
        <a:spcBef>
          <a:spcPct val="0"/>
        </a:spcBef>
        <a:spcAft>
          <a:spcPct val="0"/>
        </a:spcAft>
        <a:defRPr sz="3000">
          <a:solidFill>
            <a:schemeClr val="tx1"/>
          </a:solidFill>
          <a:latin typeface="+mn-lt"/>
          <a:ea typeface="+mn-ea"/>
          <a:cs typeface="+mn-cs"/>
          <a:sym typeface="Gill Sans" charset="0"/>
        </a:defRPr>
      </a:lvl8pPr>
      <a:lvl9pPr marL="1828800" algn="ctr" rtl="0" fontAlgn="base">
        <a:spcBef>
          <a:spcPct val="0"/>
        </a:spcBef>
        <a:spcAft>
          <a:spcPct val="0"/>
        </a:spcAft>
        <a:defRPr sz="3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155700" y="1435100"/>
            <a:ext cx="83693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
        <p:nvSpPr>
          <p:cNvPr id="8194" name="Rectangle 2"/>
          <p:cNvSpPr>
            <a:spLocks noGrp="1" noChangeArrowheads="1"/>
          </p:cNvSpPr>
          <p:nvPr>
            <p:ph type="body" idx="1"/>
          </p:nvPr>
        </p:nvSpPr>
        <p:spPr bwMode="auto">
          <a:xfrm>
            <a:off x="1155700" y="4597400"/>
            <a:ext cx="83693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txStyles>
    <p:titleStyle>
      <a:lvl1pPr algn="ctr" rtl="0" fontAlgn="base">
        <a:spcBef>
          <a:spcPct val="0"/>
        </a:spcBef>
        <a:spcAft>
          <a:spcPct val="0"/>
        </a:spcAft>
        <a:defRPr sz="6400">
          <a:solidFill>
            <a:schemeClr val="tx1"/>
          </a:solidFill>
          <a:latin typeface="+mj-lt"/>
          <a:ea typeface="+mj-ea"/>
          <a:cs typeface="+mj-cs"/>
          <a:sym typeface="Gill Sans" charset="0"/>
        </a:defRPr>
      </a:lvl1pPr>
      <a:lvl2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000">
          <a:solidFill>
            <a:schemeClr val="tx1"/>
          </a:solidFill>
          <a:latin typeface="+mn-lt"/>
          <a:ea typeface="+mn-ea"/>
          <a:cs typeface="+mn-cs"/>
          <a:sym typeface="Gill Sans" charset="0"/>
        </a:defRPr>
      </a:lvl1pPr>
      <a:lvl2pPr algn="ctr" rtl="0" fontAlgn="base">
        <a:spcBef>
          <a:spcPct val="0"/>
        </a:spcBef>
        <a:spcAft>
          <a:spcPct val="0"/>
        </a:spcAft>
        <a:defRPr sz="3000">
          <a:solidFill>
            <a:schemeClr val="tx1"/>
          </a:solidFill>
          <a:latin typeface="+mn-lt"/>
          <a:ea typeface="+mn-ea"/>
          <a:cs typeface="+mn-cs"/>
          <a:sym typeface="Gill Sans" charset="0"/>
        </a:defRPr>
      </a:lvl2pPr>
      <a:lvl3pPr algn="ctr" rtl="0" fontAlgn="base">
        <a:spcBef>
          <a:spcPct val="0"/>
        </a:spcBef>
        <a:spcAft>
          <a:spcPct val="0"/>
        </a:spcAft>
        <a:defRPr sz="3000">
          <a:solidFill>
            <a:schemeClr val="tx1"/>
          </a:solidFill>
          <a:latin typeface="+mn-lt"/>
          <a:ea typeface="+mn-ea"/>
          <a:cs typeface="+mn-cs"/>
          <a:sym typeface="Gill Sans" charset="0"/>
        </a:defRPr>
      </a:lvl3pPr>
      <a:lvl4pPr algn="ctr" rtl="0" fontAlgn="base">
        <a:spcBef>
          <a:spcPct val="0"/>
        </a:spcBef>
        <a:spcAft>
          <a:spcPct val="0"/>
        </a:spcAft>
        <a:defRPr sz="3000">
          <a:solidFill>
            <a:schemeClr val="tx1"/>
          </a:solidFill>
          <a:latin typeface="+mn-lt"/>
          <a:ea typeface="+mn-ea"/>
          <a:cs typeface="+mn-cs"/>
          <a:sym typeface="Gill Sans" charset="0"/>
        </a:defRPr>
      </a:lvl4pPr>
      <a:lvl5pPr algn="ctr" rtl="0" fontAlgn="base">
        <a:spcBef>
          <a:spcPct val="0"/>
        </a:spcBef>
        <a:spcAft>
          <a:spcPct val="0"/>
        </a:spcAft>
        <a:defRPr sz="3000">
          <a:solidFill>
            <a:schemeClr val="tx1"/>
          </a:solidFill>
          <a:latin typeface="+mn-lt"/>
          <a:ea typeface="+mn-ea"/>
          <a:cs typeface="+mn-cs"/>
          <a:sym typeface="Gill Sans" charset="0"/>
        </a:defRPr>
      </a:lvl5pPr>
      <a:lvl6pPr marL="457200" algn="ctr" rtl="0" fontAlgn="base">
        <a:spcBef>
          <a:spcPct val="0"/>
        </a:spcBef>
        <a:spcAft>
          <a:spcPct val="0"/>
        </a:spcAft>
        <a:defRPr sz="3000">
          <a:solidFill>
            <a:schemeClr val="tx1"/>
          </a:solidFill>
          <a:latin typeface="+mn-lt"/>
          <a:ea typeface="+mn-ea"/>
          <a:cs typeface="+mn-cs"/>
          <a:sym typeface="Gill Sans" charset="0"/>
        </a:defRPr>
      </a:lvl6pPr>
      <a:lvl7pPr marL="914400" algn="ctr" rtl="0" fontAlgn="base">
        <a:spcBef>
          <a:spcPct val="0"/>
        </a:spcBef>
        <a:spcAft>
          <a:spcPct val="0"/>
        </a:spcAft>
        <a:defRPr sz="3000">
          <a:solidFill>
            <a:schemeClr val="tx1"/>
          </a:solidFill>
          <a:latin typeface="+mn-lt"/>
          <a:ea typeface="+mn-ea"/>
          <a:cs typeface="+mn-cs"/>
          <a:sym typeface="Gill Sans" charset="0"/>
        </a:defRPr>
      </a:lvl7pPr>
      <a:lvl8pPr marL="1371600" algn="ctr" rtl="0" fontAlgn="base">
        <a:spcBef>
          <a:spcPct val="0"/>
        </a:spcBef>
        <a:spcAft>
          <a:spcPct val="0"/>
        </a:spcAft>
        <a:defRPr sz="3000">
          <a:solidFill>
            <a:schemeClr val="tx1"/>
          </a:solidFill>
          <a:latin typeface="+mn-lt"/>
          <a:ea typeface="+mn-ea"/>
          <a:cs typeface="+mn-cs"/>
          <a:sym typeface="Gill Sans" charset="0"/>
        </a:defRPr>
      </a:lvl8pPr>
      <a:lvl9pPr marL="1828800" algn="ctr" rtl="0" fontAlgn="base">
        <a:spcBef>
          <a:spcPct val="0"/>
        </a:spcBef>
        <a:spcAft>
          <a:spcPct val="0"/>
        </a:spcAft>
        <a:defRPr sz="3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663700" y="241300"/>
            <a:ext cx="129413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7493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1pPr>
      <a:lvl2pPr marL="10414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2pPr>
      <a:lvl3pPr marL="13335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3pPr>
      <a:lvl4pPr marL="16383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4pPr>
      <a:lvl5pPr marL="19304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5pPr>
      <a:lvl6pPr marL="23876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6pPr>
      <a:lvl7pPr marL="28448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7pPr>
      <a:lvl8pPr marL="33020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8pPr>
      <a:lvl9pPr marL="3759200" indent="-533400" algn="l" rtl="0" fontAlgn="base">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arth_night_rotate_1280x720.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6256000" cy="9144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174</Words>
  <Characters>0</Characters>
  <Application>Microsoft Macintosh PowerPoint</Application>
  <PresentationFormat>Custom</PresentationFormat>
  <Lines>0</Lines>
  <Paragraphs>2</Paragraphs>
  <Slides>1</Slides>
  <Notes>1</Notes>
  <HiddenSlides>0</HiddenSlides>
  <MMClips>1</MMClips>
  <ScaleCrop>false</ScaleCrop>
  <HeadingPairs>
    <vt:vector size="4" baseType="variant">
      <vt:variant>
        <vt:lpstr>Theme</vt:lpstr>
      </vt:variant>
      <vt:variant>
        <vt:i4>14</vt:i4>
      </vt:variant>
      <vt:variant>
        <vt:lpstr>Slide Titles</vt:lpstr>
      </vt:variant>
      <vt:variant>
        <vt:i4>1</vt:i4>
      </vt:variant>
    </vt:vector>
  </HeadingPairs>
  <TitlesOfParts>
    <vt:vector size="15"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Mark Malanoski</cp:lastModifiedBy>
  <cp:revision>1</cp:revision>
  <dcterms:modified xsi:type="dcterms:W3CDTF">2013-10-04T16:12:43Z</dcterms:modified>
</cp:coreProperties>
</file>