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8635" autoAdjust="0"/>
  </p:normalViewPr>
  <p:slideViewPr>
    <p:cSldViewPr snapToGrid="0" snapToObjects="1">
      <p:cViewPr varScale="1">
        <p:scale>
          <a:sx n="96" d="100"/>
          <a:sy n="96" d="100"/>
        </p:scale>
        <p:origin x="-47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E820B-CC2C-844D-B433-FE7AC96B6795}" type="datetimeFigureOut">
              <a:rPr lang="en-US" smtClean="0"/>
              <a:t>6/28/12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24DCE-9964-464C-BBA5-496B67FC7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3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Mapping the World’s Sea Surface Temperatures in Ultra-high Resolution</a:t>
            </a:r>
          </a:p>
          <a:p>
            <a:endParaRPr lang="en-US" sz="1200" b="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animation from January 1, 2010, to December 31, 2011, shows global Sea Surface Temperatures (SST) at 1-km resolution. The Multi-scale Ultra-high Resolution (MUR) SST dataset combines data from the Advanced Very High Resolution Radiometer (AVHRR), Moderate Resolution Imaging </a:t>
            </a:r>
            <a:r>
              <a:rPr lang="en-US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(MODIS), and Advanced Microwave Scanning Radiometer for EOS (AMSR-E) instruments. Watch how Western Boundary Currents—fast-flowing currents that flow on the west side of ocean basins—such as the Gulf Stream and </a:t>
            </a:r>
            <a:r>
              <a:rPr lang="en-US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Kuroshio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Current (near Japan) carry warm water from the tropics </a:t>
            </a:r>
            <a:r>
              <a:rPr lang="en-US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poleward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Additionally one can see the major upwelling areas (cooler temperatures) of the world's oceans associated with the California, Peruvian/Chilean, and Namibian/South African coasts.</a:t>
            </a:r>
          </a:p>
          <a:p>
            <a:endParaRPr lang="en-US" sz="1200" b="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Credit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NASA Jet Propulsion Laboratory </a:t>
            </a:r>
          </a:p>
          <a:p>
            <a:r>
              <a:rPr lang="en-US" sz="1200" b="1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podaac.jpl.nasa.gov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AnimationsImages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/Animations</a:t>
            </a:r>
          </a:p>
          <a:p>
            <a:endParaRPr lang="en-US" sz="1200" b="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1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 description</a:t>
            </a:r>
            <a:r>
              <a:rPr lang="en-US" sz="1200" b="0" i="1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en-US" sz="1200" b="0" i="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animation from January 1, 2010, to December 31, 2011, shows global Sea Surface Temperatures (SST) in ultra-high resolution.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24DCE-9964-464C-BBA5-496B67FC72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nlon180_rotate_p72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8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</TotalTime>
  <Words>204</Words>
  <Application>Microsoft Macintosh PowerPoint</Application>
  <PresentationFormat>On-screen Show (16:9)</PresentationFormat>
  <Paragraphs>9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2012-06-28T20:12:37Z</dcterms:created>
  <dcterms:modified xsi:type="dcterms:W3CDTF">2012-06-28T20:13:56Z</dcterms:modified>
</cp:coreProperties>
</file>