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33" autoAdjust="0"/>
  </p:normalViewPr>
  <p:slideViewPr>
    <p:cSldViewPr snapToGrid="0" snapToObjects="1">
      <p:cViewPr varScale="1">
        <p:scale>
          <a:sx n="65" d="100"/>
          <a:sy n="65" d="100"/>
        </p:scale>
        <p:origin x="-12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B3EF7-C6D3-9841-9FDD-A4357AAC488A}" type="datetimeFigureOut">
              <a:rPr lang="en-US" smtClean="0"/>
              <a:t>10/23/12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8E5A7-835A-E94B-ADD5-91841A3BC91C}" type="slidenum">
              <a:rPr lang="en-US" smtClean="0"/>
              <a:t>‹#›</a:t>
            </a:fld>
            <a:endParaRPr lang="en-US"/>
          </a:p>
        </p:txBody>
      </p:sp>
    </p:spTree>
    <p:extLst>
      <p:ext uri="{BB962C8B-B14F-4D97-AF65-F5344CB8AC3E}">
        <p14:creationId xmlns:p14="http://schemas.microsoft.com/office/powerpoint/2010/main" val="26713254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svs.gsfc.nasa.gov/vis/a010000/a010900/a01099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Visions of Venus</a:t>
            </a:r>
          </a:p>
          <a:p>
            <a:r>
              <a:rPr lang="en-US" sz="1200" b="0" kern="1200" dirty="0" smtClean="0">
                <a:solidFill>
                  <a:schemeClr val="tx1"/>
                </a:solidFill>
                <a:latin typeface="+mn-lt"/>
                <a:ea typeface="+mn-ea"/>
                <a:cs typeface="+mn-cs"/>
              </a:rPr>
              <a:t>On June 5-6, 2012, NASA's Solar Dynamics Observatory (SDO) captured beautiful, high-definition images of an astronomical event that occurs only twice every hundred years or so: the transit of Venus, when the planet passes directly between the sun and Earth. Such images could not have been envisioned when a ground telescope was first used to see the transit in 1639. Indeed, the imagery even improves on that captured during the last transit in 2004, before SDO was in orbit. During the event, scientists used the precise details about the position of Venus and the sharpness of its edges to help calibrate space telescopes, ensuring even better observations in the future.</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Credit: </a:t>
            </a:r>
            <a:r>
              <a:rPr lang="en-US" sz="1200" b="0" kern="1200" dirty="0" smtClean="0">
                <a:solidFill>
                  <a:schemeClr val="tx1"/>
                </a:solidFill>
                <a:latin typeface="+mn-lt"/>
                <a:ea typeface="+mn-ea"/>
                <a:cs typeface="+mn-cs"/>
              </a:rPr>
              <a:t>NASA/Goddard Space Flight Center Scientific Visualization Studio</a:t>
            </a:r>
          </a:p>
          <a:p>
            <a:r>
              <a:rPr lang="en-US" sz="1200" b="1" kern="1200" dirty="0" smtClean="0">
                <a:solidFill>
                  <a:schemeClr val="tx1"/>
                </a:solidFill>
                <a:latin typeface="+mn-lt"/>
                <a:ea typeface="+mn-ea"/>
                <a:cs typeface="+mn-cs"/>
              </a:rPr>
              <a:t>Source: </a:t>
            </a: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hlinkClick r:id="rId3"/>
              </a:rPr>
              <a:t>http://svs.gsfc.nasa.gov/vis/a010000/a010900/a010996/</a:t>
            </a:r>
            <a:endParaRPr lang="en-US" sz="1200" b="1" u="sng" kern="1200" dirty="0" smtClean="0">
              <a:solidFill>
                <a:schemeClr val="tx1"/>
              </a:solidFill>
              <a:latin typeface="+mn-lt"/>
              <a:ea typeface="+mn-ea"/>
              <a:cs typeface="+mn-cs"/>
              <a:hlinkClick r:id="rId3"/>
            </a:endParaRPr>
          </a:p>
          <a:p>
            <a:endParaRPr lang="en-US" sz="1200" b="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Short description:</a:t>
            </a:r>
          </a:p>
          <a:p>
            <a:r>
              <a:rPr lang="en-US" sz="1200" b="0" kern="1200" smtClean="0">
                <a:solidFill>
                  <a:schemeClr val="tx1"/>
                </a:solidFill>
                <a:latin typeface="+mn-lt"/>
                <a:ea typeface="+mn-ea"/>
                <a:cs typeface="+mn-cs"/>
              </a:rPr>
              <a:t>On June 5-6, 2012, NASA's Solar Dynamics Observatory (SDO) captured beautiful, high-definition images of an astronomical event that occurs only twice every hundred years or so: the transit of Venus.</a:t>
            </a:r>
            <a:endParaRPr lang="en-US" sz="1200" b="1" kern="1200" smtClean="0">
              <a:solidFill>
                <a:schemeClr val="tx1"/>
              </a:solidFill>
              <a:latin typeface="+mn-lt"/>
              <a:ea typeface="+mn-ea"/>
              <a:cs typeface="+mn-cs"/>
            </a:endParaRPr>
          </a:p>
          <a:p>
            <a:endParaRPr lang="en-US" sz="1200" b="0" kern="120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4A84229-6074-234E-A33F-2769B5DEA9E9}" type="slidenum">
              <a:rPr lang="en-US" smtClean="0"/>
              <a:t>1</a:t>
            </a:fld>
            <a:endParaRPr lang="en-US"/>
          </a:p>
        </p:txBody>
      </p:sp>
    </p:spTree>
    <p:extLst>
      <p:ext uri="{BB962C8B-B14F-4D97-AF65-F5344CB8AC3E}">
        <p14:creationId xmlns:p14="http://schemas.microsoft.com/office/powerpoint/2010/main" val="3125374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E9D464-41FD-1F45-9322-FE20DCC37EFD}" type="datetimeFigureOut">
              <a:rPr lang="en-US" smtClean="0"/>
              <a:t>10/23/12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417935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9D464-41FD-1F45-9322-FE20DCC37EFD}" type="datetimeFigureOut">
              <a:rPr lang="en-US" smtClean="0"/>
              <a:t>10/23/12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97602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9D464-41FD-1F45-9322-FE20DCC37EFD}" type="datetimeFigureOut">
              <a:rPr lang="en-US" smtClean="0"/>
              <a:t>10/23/12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364207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9D464-41FD-1F45-9322-FE20DCC37EFD}" type="datetimeFigureOut">
              <a:rPr lang="en-US" smtClean="0"/>
              <a:t>10/23/12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254685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E9D464-41FD-1F45-9322-FE20DCC37EFD}" type="datetimeFigureOut">
              <a:rPr lang="en-US" smtClean="0"/>
              <a:t>10/23/12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344981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E9D464-41FD-1F45-9322-FE20DCC37EFD}" type="datetimeFigureOut">
              <a:rPr lang="en-US" smtClean="0"/>
              <a:t>10/23/12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145533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E9D464-41FD-1F45-9322-FE20DCC37EFD}" type="datetimeFigureOut">
              <a:rPr lang="en-US" smtClean="0"/>
              <a:t>10/23/12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63195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9D464-41FD-1F45-9322-FE20DCC37EFD}" type="datetimeFigureOut">
              <a:rPr lang="en-US" smtClean="0"/>
              <a:t>10/23/12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296878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9D464-41FD-1F45-9322-FE20DCC37EFD}" type="datetimeFigureOut">
              <a:rPr lang="en-US" smtClean="0"/>
              <a:t>10/23/12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192757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9D464-41FD-1F45-9322-FE20DCC37EFD}" type="datetimeFigureOut">
              <a:rPr lang="en-US" smtClean="0"/>
              <a:t>10/23/12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189550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9D464-41FD-1F45-9322-FE20DCC37EFD}" type="datetimeFigureOut">
              <a:rPr lang="en-US" smtClean="0"/>
              <a:t>10/23/12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08EB7-B970-784E-AB69-AD69ABBA622E}" type="slidenum">
              <a:rPr lang="en-US" smtClean="0"/>
              <a:t>‹#›</a:t>
            </a:fld>
            <a:endParaRPr lang="en-US"/>
          </a:p>
        </p:txBody>
      </p:sp>
    </p:spTree>
    <p:extLst>
      <p:ext uri="{BB962C8B-B14F-4D97-AF65-F5344CB8AC3E}">
        <p14:creationId xmlns:p14="http://schemas.microsoft.com/office/powerpoint/2010/main" val="934875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FE9D464-41FD-1F45-9322-FE20DCC37EFD}" type="datetimeFigureOut">
              <a:rPr lang="en-US" smtClean="0"/>
              <a:t>10/23/12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1008EB7-B970-784E-AB69-AD69ABBA622E}" type="slidenum">
              <a:rPr lang="en-US" smtClean="0"/>
              <a:t>‹#›</a:t>
            </a:fld>
            <a:endParaRPr lang="en-US"/>
          </a:p>
        </p:txBody>
      </p:sp>
    </p:spTree>
    <p:extLst>
      <p:ext uri="{BB962C8B-B14F-4D97-AF65-F5344CB8AC3E}">
        <p14:creationId xmlns:p14="http://schemas.microsoft.com/office/powerpoint/2010/main" val="178122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file://localhost/Users/rjalbrig/Work/2012/NASA_Admin_Presentations_RA/visions_of_Venus/10965_Visions_171_Transit_Lineup-576.jpg"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0965_Visions_171_Transit_Lineup-576.jpg" descr="/Users/rjalbrig/Work/2012/NASA_Admin_Presentations_RA/visions_of_Venus/10965_Visions_171_Transit_Lineup-576.jp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2469641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TotalTime>
  <Words>204</Words>
  <Application>Microsoft Macintosh PowerPoint</Application>
  <PresentationFormat>On-screen Show (16:9)</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Albright</dc:creator>
  <cp:lastModifiedBy>Ronald Albright</cp:lastModifiedBy>
  <cp:revision>3</cp:revision>
  <dcterms:created xsi:type="dcterms:W3CDTF">2012-10-22T13:49:42Z</dcterms:created>
  <dcterms:modified xsi:type="dcterms:W3CDTF">2012-10-23T21:22:29Z</dcterms:modified>
</cp:coreProperties>
</file>