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0946" autoAdjust="0"/>
  </p:normalViewPr>
  <p:slideViewPr>
    <p:cSldViewPr snapToGrid="0" snapToObjects="1">
      <p:cViewPr varScale="1">
        <p:scale>
          <a:sx n="47" d="100"/>
          <a:sy n="47" d="100"/>
        </p:scale>
        <p:origin x="-109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2DE3D-BF31-D94B-90A4-B35E19B9FBE4}" type="datetimeFigureOut">
              <a:rPr lang="en-US" smtClean="0"/>
              <a:t>10/23/12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03761-1958-1F48-8B83-38AE16128A9C}" type="slidenum">
              <a:rPr lang="en-US" smtClean="0"/>
              <a:t>‹#›</a:t>
            </a:fld>
            <a:endParaRPr lang="en-US"/>
          </a:p>
        </p:txBody>
      </p:sp>
    </p:spTree>
    <p:extLst>
      <p:ext uri="{BB962C8B-B14F-4D97-AF65-F5344CB8AC3E}">
        <p14:creationId xmlns:p14="http://schemas.microsoft.com/office/powerpoint/2010/main" val="2279139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vs.gsfc.nasa.gov/vis/a010000/a010900/a0109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Earthrise 2.0</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On December 24, 1968, three Apollo astronauts circled the moon, becoming the first humans ever to do so. On their fourth orbit, Apollo 8 Commander Frank </a:t>
            </a:r>
            <a:r>
              <a:rPr lang="en-US" sz="1200" b="0" kern="1200" dirty="0" err="1" smtClean="0">
                <a:solidFill>
                  <a:schemeClr val="tx1"/>
                </a:solidFill>
                <a:latin typeface="+mn-lt"/>
                <a:ea typeface="+mn-ea"/>
                <a:cs typeface="+mn-cs"/>
              </a:rPr>
              <a:t>Borman</a:t>
            </a:r>
            <a:r>
              <a:rPr lang="en-US" sz="1200" b="0" kern="1200" dirty="0" smtClean="0">
                <a:solidFill>
                  <a:schemeClr val="tx1"/>
                </a:solidFill>
                <a:latin typeface="+mn-lt"/>
                <a:ea typeface="+mn-ea"/>
                <a:cs typeface="+mn-cs"/>
              </a:rPr>
              <a:t> interrupted the studies of the moon's cratered terrain to roll the spacecraft, bringing the three main windows around to face the direction of travel. All of a sudden, a bright sliver of light appeared from behind the lunar horizon. Within seconds, a sphere with dazzling white swirls and vivid shades of blue came into view. The astronauts quickly positioned the onboard cameras, first capturing a black-and-white image of Earth rising, and then snapping a color photo of the Blue Planet floating above the horizon. This breathtaking color image would later become known as the iconic Earthrise photograph. The visualization below uses data collected by NASA's Terra satellite and Lunar Reconnaissance Orbiter to re-create this historic moment in space exploration.</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Credit: </a:t>
            </a:r>
            <a:r>
              <a:rPr lang="en-US" sz="1200" b="0" kern="1200" dirty="0" smtClean="0">
                <a:solidFill>
                  <a:schemeClr val="tx1"/>
                </a:solidFill>
                <a:latin typeface="+mn-lt"/>
                <a:ea typeface="+mn-ea"/>
                <a:cs typeface="+mn-cs"/>
              </a:rPr>
              <a:t>NASA/Goddard Space Flight Center Scientific Visualization Studio</a:t>
            </a:r>
          </a:p>
          <a:p>
            <a:r>
              <a:rPr lang="en-US" sz="1200" b="1" kern="1200" dirty="0" smtClean="0">
                <a:solidFill>
                  <a:schemeClr val="tx1"/>
                </a:solidFill>
                <a:latin typeface="+mn-lt"/>
                <a:ea typeface="+mn-ea"/>
                <a:cs typeface="+mn-cs"/>
              </a:rPr>
              <a:t>Source: </a:t>
            </a:r>
            <a:r>
              <a:rPr lang="en-US" sz="1200" b="0" u="sng" kern="1200" dirty="0" smtClean="0">
                <a:solidFill>
                  <a:schemeClr val="tx1"/>
                </a:solidFill>
                <a:latin typeface="+mn-lt"/>
                <a:ea typeface="+mn-ea"/>
                <a:cs typeface="+mn-cs"/>
                <a:hlinkClick r:id="rId3"/>
              </a:rPr>
              <a:t>http://svs.gsfc.nasa.gov/vis/a010000/a010900/a010961/</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Short </a:t>
            </a:r>
            <a:r>
              <a:rPr lang="en-US" sz="1200" b="1" kern="1200" smtClean="0">
                <a:solidFill>
                  <a:schemeClr val="tx1"/>
                </a:solidFill>
                <a:latin typeface="+mn-lt"/>
                <a:ea typeface="+mn-ea"/>
                <a:cs typeface="+mn-cs"/>
              </a:rPr>
              <a:t>description:</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visualization below uses data collected by NASA's Terra satellite and Lunar Reconnaissance Orbiter to re-create Apollo 8's historic moment in space exploration on December 24, 1968, while circling the moon. </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A84229-6074-234E-A33F-2769B5DEA9E9}" type="slidenum">
              <a:rPr lang="en-US" smtClean="0"/>
              <a:t>1</a:t>
            </a:fld>
            <a:endParaRPr lang="en-US"/>
          </a:p>
        </p:txBody>
      </p:sp>
    </p:spTree>
    <p:extLst>
      <p:ext uri="{BB962C8B-B14F-4D97-AF65-F5344CB8AC3E}">
        <p14:creationId xmlns:p14="http://schemas.microsoft.com/office/powerpoint/2010/main" val="107605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7CDD6-2FB7-BF49-9506-E1FF0E1F61F2}"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353486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7CDD6-2FB7-BF49-9506-E1FF0E1F61F2}"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154051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7CDD6-2FB7-BF49-9506-E1FF0E1F61F2}"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389777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7CDD6-2FB7-BF49-9506-E1FF0E1F61F2}"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117059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7CDD6-2FB7-BF49-9506-E1FF0E1F61F2}"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147756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7CDD6-2FB7-BF49-9506-E1FF0E1F61F2}"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168660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7CDD6-2FB7-BF49-9506-E1FF0E1F61F2}" type="datetimeFigureOut">
              <a:rPr lang="en-US" smtClean="0"/>
              <a:t>10/23/12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30129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7CDD6-2FB7-BF49-9506-E1FF0E1F61F2}" type="datetimeFigureOut">
              <a:rPr lang="en-US" smtClean="0"/>
              <a:t>10/23/12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32305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7CDD6-2FB7-BF49-9506-E1FF0E1F61F2}" type="datetimeFigureOut">
              <a:rPr lang="en-US" smtClean="0"/>
              <a:t>10/23/12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241911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7CDD6-2FB7-BF49-9506-E1FF0E1F61F2}"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260251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7CDD6-2FB7-BF49-9506-E1FF0E1F61F2}"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9748A-DD3C-0A44-ADAC-E8594D7F3935}" type="slidenum">
              <a:rPr lang="en-US" smtClean="0"/>
              <a:t>‹#›</a:t>
            </a:fld>
            <a:endParaRPr lang="en-US"/>
          </a:p>
        </p:txBody>
      </p:sp>
    </p:spTree>
    <p:extLst>
      <p:ext uri="{BB962C8B-B14F-4D97-AF65-F5344CB8AC3E}">
        <p14:creationId xmlns:p14="http://schemas.microsoft.com/office/powerpoint/2010/main" val="509886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57CDD6-2FB7-BF49-9506-E1FF0E1F61F2}" type="datetimeFigureOut">
              <a:rPr lang="en-US" smtClean="0"/>
              <a:t>10/23/12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49748A-DD3C-0A44-ADAC-E8594D7F3935}" type="slidenum">
              <a:rPr lang="en-US" smtClean="0"/>
              <a:t>‹#›</a:t>
            </a:fld>
            <a:endParaRPr lang="en-US"/>
          </a:p>
        </p:txBody>
      </p:sp>
    </p:spTree>
    <p:extLst>
      <p:ext uri="{BB962C8B-B14F-4D97-AF65-F5344CB8AC3E}">
        <p14:creationId xmlns:p14="http://schemas.microsoft.com/office/powerpoint/2010/main" val="307610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961_1.7a2_Earthrise_540-MASTER_hig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87582230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239</Words>
  <Application>Microsoft Macintosh PowerPoint</Application>
  <PresentationFormat>On-screen Show (16:9)</PresentationFormat>
  <Paragraphs>14</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Ronald Albright</cp:lastModifiedBy>
  <cp:revision>3</cp:revision>
  <dcterms:created xsi:type="dcterms:W3CDTF">2012-10-22T13:49:41Z</dcterms:created>
  <dcterms:modified xsi:type="dcterms:W3CDTF">2012-10-23T20:39:33Z</dcterms:modified>
</cp:coreProperties>
</file>